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 id="2147483806" r:id="rId6"/>
  </p:sldMasterIdLst>
  <p:notesMasterIdLst>
    <p:notesMasterId r:id="rId45"/>
  </p:notesMasterIdLst>
  <p:handoutMasterIdLst>
    <p:handoutMasterId r:id="rId46"/>
  </p:handoutMasterIdLst>
  <p:sldIdLst>
    <p:sldId id="413" r:id="rId7"/>
    <p:sldId id="532" r:id="rId8"/>
    <p:sldId id="539" r:id="rId9"/>
    <p:sldId id="610" r:id="rId10"/>
    <p:sldId id="616" r:id="rId11"/>
    <p:sldId id="617" r:id="rId12"/>
    <p:sldId id="618" r:id="rId13"/>
    <p:sldId id="619" r:id="rId14"/>
    <p:sldId id="620" r:id="rId15"/>
    <p:sldId id="621" r:id="rId16"/>
    <p:sldId id="611" r:id="rId17"/>
    <p:sldId id="584" r:id="rId18"/>
    <p:sldId id="622" r:id="rId19"/>
    <p:sldId id="623" r:id="rId20"/>
    <p:sldId id="624" r:id="rId21"/>
    <p:sldId id="612" r:id="rId22"/>
    <p:sldId id="625" r:id="rId23"/>
    <p:sldId id="591" r:id="rId24"/>
    <p:sldId id="627" r:id="rId25"/>
    <p:sldId id="628" r:id="rId26"/>
    <p:sldId id="626" r:id="rId27"/>
    <p:sldId id="629" r:id="rId28"/>
    <p:sldId id="630" r:id="rId29"/>
    <p:sldId id="631" r:id="rId30"/>
    <p:sldId id="632" r:id="rId31"/>
    <p:sldId id="633" r:id="rId32"/>
    <p:sldId id="634" r:id="rId33"/>
    <p:sldId id="613" r:id="rId34"/>
    <p:sldId id="593" r:id="rId35"/>
    <p:sldId id="638" r:id="rId36"/>
    <p:sldId id="641" r:id="rId37"/>
    <p:sldId id="640" r:id="rId38"/>
    <p:sldId id="636" r:id="rId39"/>
    <p:sldId id="639" r:id="rId40"/>
    <p:sldId id="614" r:id="rId41"/>
    <p:sldId id="604" r:id="rId42"/>
    <p:sldId id="642" r:id="rId43"/>
    <p:sldId id="523" r:id="rId44"/>
  </p:sldIdLst>
  <p:sldSz cx="12192000" cy="6858000"/>
  <p:notesSz cx="7315200" cy="12344400"/>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A35ADF1A-8067-4FDE-A472-CD83ED93664B}">
          <p14:sldIdLst>
            <p14:sldId id="413"/>
            <p14:sldId id="532"/>
            <p14:sldId id="539"/>
            <p14:sldId id="610"/>
            <p14:sldId id="616"/>
            <p14:sldId id="617"/>
            <p14:sldId id="618"/>
            <p14:sldId id="619"/>
            <p14:sldId id="620"/>
            <p14:sldId id="621"/>
            <p14:sldId id="611"/>
            <p14:sldId id="584"/>
            <p14:sldId id="622"/>
            <p14:sldId id="623"/>
            <p14:sldId id="624"/>
            <p14:sldId id="612"/>
            <p14:sldId id="625"/>
            <p14:sldId id="591"/>
            <p14:sldId id="627"/>
            <p14:sldId id="628"/>
            <p14:sldId id="626"/>
            <p14:sldId id="629"/>
            <p14:sldId id="630"/>
            <p14:sldId id="631"/>
            <p14:sldId id="632"/>
            <p14:sldId id="633"/>
            <p14:sldId id="634"/>
            <p14:sldId id="613"/>
            <p14:sldId id="593"/>
            <p14:sldId id="638"/>
            <p14:sldId id="641"/>
            <p14:sldId id="640"/>
            <p14:sldId id="636"/>
            <p14:sldId id="639"/>
            <p14:sldId id="614"/>
            <p14:sldId id="604"/>
            <p14:sldId id="642"/>
            <p14:sldId id="5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 id="1" name="Omar Hernandez" initials="OH" lastIdx="4" clrIdx="1">
    <p:extLst>
      <p:ext uri="{19B8F6BF-5375-455C-9EA6-DF929625EA0E}">
        <p15:presenceInfo xmlns:p15="http://schemas.microsoft.com/office/powerpoint/2012/main" userId="Omar Herna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933E"/>
    <a:srgbClr val="00BABA"/>
    <a:srgbClr val="F3540D"/>
    <a:srgbClr val="537F9F"/>
    <a:srgbClr val="8CE0BA"/>
    <a:srgbClr val="89BDF7"/>
    <a:srgbClr val="AAF0AF"/>
    <a:srgbClr val="D8F8DA"/>
    <a:srgbClr val="78E87D"/>
    <a:srgbClr val="34AC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9059" autoAdjust="0"/>
  </p:normalViewPr>
  <p:slideViewPr>
    <p:cSldViewPr snapToGrid="0">
      <p:cViewPr>
        <p:scale>
          <a:sx n="75" d="100"/>
          <a:sy n="75" d="100"/>
        </p:scale>
        <p:origin x="972" y="9"/>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p:cNvSpPr>
            <a:spLocks noGrp="1" noChangeArrowheads="1"/>
          </p:cNvSpPr>
          <p:nvPr>
            <p:ph type="dt" sz="quarter" idx="1"/>
          </p:nvPr>
        </p:nvSpPr>
        <p:spPr bwMode="auto">
          <a:xfrm>
            <a:off x="2586092" y="11879290"/>
            <a:ext cx="2347414" cy="3498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3/12/2020 9:48:58 PM</a:t>
            </a:fld>
            <a:endParaRPr lang="en-US" sz="900">
              <a:solidFill>
                <a:schemeClr val="tx1">
                  <a:lumMod val="75000"/>
                  <a:lumOff val="25000"/>
                </a:schemeClr>
              </a:solidFill>
            </a:endParaRPr>
          </a:p>
        </p:txBody>
      </p:sp>
      <p:sp>
        <p:nvSpPr>
          <p:cNvPr id="11" name="Rectangle 4"/>
          <p:cNvSpPr>
            <a:spLocks noGrp="1" noChangeArrowheads="1"/>
          </p:cNvSpPr>
          <p:nvPr>
            <p:ph type="ftr" sz="quarter" idx="2"/>
          </p:nvPr>
        </p:nvSpPr>
        <p:spPr bwMode="auto">
          <a:xfrm>
            <a:off x="452494" y="11879290"/>
            <a:ext cx="2732195" cy="3595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solidFill>
                  <a:schemeClr val="tx1">
                    <a:lumMod val="75000"/>
                    <a:lumOff val="25000"/>
                  </a:schemeClr>
                </a:solidFill>
              </a:rPr>
              <a:t>Confidential and Proprietary, © NXP</a:t>
            </a:r>
          </a:p>
        </p:txBody>
      </p:sp>
      <p:sp>
        <p:nvSpPr>
          <p:cNvPr id="12" name="Rectangle 5"/>
          <p:cNvSpPr>
            <a:spLocks noGrp="1" noChangeArrowheads="1"/>
          </p:cNvSpPr>
          <p:nvPr>
            <p:ph type="sldNum" sz="quarter" idx="3"/>
          </p:nvPr>
        </p:nvSpPr>
        <p:spPr bwMode="auto">
          <a:xfrm>
            <a:off x="50465" y="11593332"/>
            <a:ext cx="416205" cy="6164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a:solidFill>
                <a:schemeClr val="tx1">
                  <a:lumMod val="75000"/>
                  <a:lumOff val="25000"/>
                </a:schemeClr>
              </a:solidFill>
            </a:endParaRPr>
          </a:p>
        </p:txBody>
      </p:sp>
      <p:grpSp>
        <p:nvGrpSpPr>
          <p:cNvPr id="13" name="Group 12"/>
          <p:cNvGrpSpPr/>
          <p:nvPr/>
        </p:nvGrpSpPr>
        <p:grpSpPr>
          <a:xfrm>
            <a:off x="6536577" y="11878867"/>
            <a:ext cx="516353" cy="239130"/>
            <a:chOff x="271463" y="2852738"/>
            <a:chExt cx="3190876" cy="1149350"/>
          </a:xfrm>
        </p:grpSpPr>
        <p:sp>
          <p:nvSpPr>
            <p:cNvPr id="14"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927100"/>
            <a:ext cx="8229600" cy="4629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9" y="5863999"/>
            <a:ext cx="5851525" cy="555375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3"/>
          <p:cNvSpPr>
            <a:spLocks noGrp="1" noChangeArrowheads="1"/>
          </p:cNvSpPr>
          <p:nvPr>
            <p:ph type="dt" sz="quarter" idx="1"/>
          </p:nvPr>
        </p:nvSpPr>
        <p:spPr bwMode="auto">
          <a:xfrm>
            <a:off x="2586092" y="11879290"/>
            <a:ext cx="2347414" cy="3498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solidFill>
                  <a:schemeClr val="tx1">
                    <a:lumMod val="75000"/>
                    <a:lumOff val="25000"/>
                  </a:schemeClr>
                </a:solidFill>
              </a:rPr>
              <a:pPr algn="l"/>
              <a:t>3/12/2020 9:48:51 PM</a:t>
            </a:fld>
            <a:endParaRPr lang="en-US" sz="900">
              <a:solidFill>
                <a:schemeClr val="tx1">
                  <a:lumMod val="75000"/>
                  <a:lumOff val="25000"/>
                </a:schemeClr>
              </a:solidFill>
            </a:endParaRPr>
          </a:p>
        </p:txBody>
      </p:sp>
      <p:sp>
        <p:nvSpPr>
          <p:cNvPr id="13" name="Rectangle 4"/>
          <p:cNvSpPr>
            <a:spLocks noGrp="1" noChangeArrowheads="1"/>
          </p:cNvSpPr>
          <p:nvPr>
            <p:ph type="ftr" sz="quarter" idx="4"/>
          </p:nvPr>
        </p:nvSpPr>
        <p:spPr bwMode="auto">
          <a:xfrm>
            <a:off x="452494" y="11879290"/>
            <a:ext cx="2732195" cy="3595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solidFill>
                  <a:schemeClr val="tx1">
                    <a:lumMod val="75000"/>
                    <a:lumOff val="25000"/>
                  </a:schemeClr>
                </a:solidFill>
              </a:rPr>
              <a:t>Confidential and Proprietary, © NXP</a:t>
            </a:r>
          </a:p>
        </p:txBody>
      </p:sp>
      <p:sp>
        <p:nvSpPr>
          <p:cNvPr id="14" name="Rectangle 5"/>
          <p:cNvSpPr>
            <a:spLocks noGrp="1" noChangeArrowheads="1"/>
          </p:cNvSpPr>
          <p:nvPr>
            <p:ph type="sldNum" sz="quarter" idx="5"/>
          </p:nvPr>
        </p:nvSpPr>
        <p:spPr bwMode="auto">
          <a:xfrm>
            <a:off x="50465" y="11593332"/>
            <a:ext cx="416205" cy="6164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solidFill>
                  <a:schemeClr val="tx1">
                    <a:lumMod val="75000"/>
                    <a:lumOff val="25000"/>
                  </a:schemeClr>
                </a:solidFill>
              </a:rPr>
              <a:pPr/>
              <a:t>‹#›</a:t>
            </a:fld>
            <a:endParaRPr lang="en-US" sz="1000">
              <a:solidFill>
                <a:schemeClr val="tx1">
                  <a:lumMod val="75000"/>
                  <a:lumOff val="25000"/>
                </a:schemeClr>
              </a:solidFill>
            </a:endParaRPr>
          </a:p>
        </p:txBody>
      </p:sp>
      <p:grpSp>
        <p:nvGrpSpPr>
          <p:cNvPr id="15" name="Group 14"/>
          <p:cNvGrpSpPr/>
          <p:nvPr/>
        </p:nvGrpSpPr>
        <p:grpSpPr>
          <a:xfrm>
            <a:off x="6536577" y="11878867"/>
            <a:ext cx="516353" cy="239130"/>
            <a:chOff x="271463" y="2852738"/>
            <a:chExt cx="3190876" cy="1149350"/>
          </a:xfrm>
        </p:grpSpPr>
        <p:sp>
          <p:nvSpPr>
            <p:cNvPr id="1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0</a:t>
            </a:fld>
            <a:endParaRPr lang="en-US" sz="1000">
              <a:solidFill>
                <a:schemeClr val="tx1">
                  <a:lumMod val="75000"/>
                  <a:lumOff val="25000"/>
                </a:schemeClr>
              </a:solidFill>
            </a:endParaRPr>
          </a:p>
        </p:txBody>
      </p:sp>
    </p:spTree>
    <p:extLst>
      <p:ext uri="{BB962C8B-B14F-4D97-AF65-F5344CB8AC3E}">
        <p14:creationId xmlns:p14="http://schemas.microsoft.com/office/powerpoint/2010/main" val="3019283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4795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5826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4318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0728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9966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26994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3970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466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69233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7505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eMMC</a:t>
            </a:r>
            <a:r>
              <a:rPr lang="zh-CN" altLang="en-US" dirty="0"/>
              <a:t>和</a:t>
            </a:r>
            <a:r>
              <a:rPr lang="en-US" altLang="zh-CN" dirty="0"/>
              <a:t>SD</a:t>
            </a:r>
            <a:r>
              <a:rPr lang="zh-CN" altLang="en-US" dirty="0"/>
              <a:t>卡的前身都是从</a:t>
            </a:r>
            <a:r>
              <a:rPr lang="en-US" altLang="zh-CN" dirty="0"/>
              <a:t>MMC</a:t>
            </a:r>
            <a:r>
              <a:rPr lang="zh-CN" altLang="en-US" dirty="0"/>
              <a:t>过来的，前者强调</a:t>
            </a:r>
            <a:r>
              <a:rPr lang="en-US" altLang="zh-CN" dirty="0" err="1"/>
              <a:t>embeded</a:t>
            </a:r>
            <a:r>
              <a:rPr lang="zh-CN" altLang="en-US" dirty="0"/>
              <a:t>，后者强调数字安全。</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91486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7254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89113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33745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7691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39071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3944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23658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0175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13348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5810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0445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68090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86221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1A579D-3553-4F33-9067-7E7231905C3B}" type="slidenum">
              <a:rPr lang="en-US" sz="1000" smtClean="0">
                <a:solidFill>
                  <a:schemeClr val="tx1">
                    <a:lumMod val="75000"/>
                    <a:lumOff val="25000"/>
                  </a:schemeClr>
                </a:solidFill>
              </a:rPr>
              <a:pPr/>
              <a:t>37</a:t>
            </a:fld>
            <a:endParaRPr lang="en-US" sz="1000">
              <a:solidFill>
                <a:schemeClr val="tx1">
                  <a:lumMod val="75000"/>
                  <a:lumOff val="25000"/>
                </a:schemeClr>
              </a:solidFill>
            </a:endParaRPr>
          </a:p>
        </p:txBody>
      </p:sp>
    </p:spTree>
    <p:extLst>
      <p:ext uri="{BB962C8B-B14F-4D97-AF65-F5344CB8AC3E}">
        <p14:creationId xmlns:p14="http://schemas.microsoft.com/office/powerpoint/2010/main" val="244613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9935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88214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57482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2566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1643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1A579D-3553-4F33-9067-7E7231905C3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97823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Master Title Slide">
    <p:spTree>
      <p:nvGrpSpPr>
        <p:cNvPr id="1" name=""/>
        <p:cNvGrpSpPr/>
        <p:nvPr/>
      </p:nvGrpSpPr>
      <p:grpSpPr>
        <a:xfrm>
          <a:off x="0" y="0"/>
          <a:ext cx="0" cy="0"/>
          <a:chOff x="0" y="0"/>
          <a:chExt cx="0" cy="0"/>
        </a:xfrm>
      </p:grpSpPr>
      <p:sp>
        <p:nvSpPr>
          <p:cNvPr id="90" name="Text Placeholder 89"/>
          <p:cNvSpPr>
            <a:spLocks noGrp="1"/>
          </p:cNvSpPr>
          <p:nvPr userDrawn="1">
            <p:ph type="body" sz="quarter" idx="12"/>
          </p:nvPr>
        </p:nvSpPr>
        <p:spPr>
          <a:xfrm>
            <a:off x="431371" y="2817332"/>
            <a:ext cx="5131229" cy="1297467"/>
          </a:xfrm>
        </p:spPr>
        <p:txBody>
          <a:bodyPr>
            <a:normAutofit/>
          </a:bodyPr>
          <a:lstStyle>
            <a:lvl1pPr marL="0" indent="0" algn="r">
              <a:lnSpc>
                <a:spcPct val="100000"/>
              </a:lnSpc>
              <a:buFontTx/>
              <a:buNone/>
              <a:defRPr sz="2000" b="0" cap="all" spc="-60" baseline="0">
                <a:solidFill>
                  <a:schemeClr val="tx2">
                    <a:lumMod val="75000"/>
                  </a:schemeClr>
                </a:solidFill>
                <a:latin typeface="+mj-lt"/>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a:t>Click to edit Master text styles</a:t>
            </a:r>
          </a:p>
        </p:txBody>
      </p:sp>
      <p:sp>
        <p:nvSpPr>
          <p:cNvPr id="27" name="Rectangle 183"/>
          <p:cNvSpPr>
            <a:spLocks noGrp="1" noChangeArrowheads="1"/>
          </p:cNvSpPr>
          <p:nvPr userDrawn="1">
            <p:ph type="subTitle" idx="1" hasCustomPrompt="1"/>
          </p:nvPr>
        </p:nvSpPr>
        <p:spPr bwMode="blackWhite">
          <a:xfrm>
            <a:off x="5612971" y="2042632"/>
            <a:ext cx="4216829" cy="992668"/>
          </a:xfrm>
          <a:prstGeom prst="rect">
            <a:avLst/>
          </a:prstGeom>
          <a:ln w="25400" algn="ctr"/>
          <a:effectLst/>
        </p:spPr>
        <p:txBody>
          <a:bodyPr tIns="0" bIns="91440" anchor="t">
            <a:noAutofit/>
          </a:bodyPr>
          <a:lstStyle>
            <a:lvl1pPr marL="0" indent="0" algn="l" rtl="0" fontAlgn="base">
              <a:lnSpc>
                <a:spcPct val="100000"/>
              </a:lnSpc>
              <a:spcBef>
                <a:spcPct val="25000"/>
              </a:spcBef>
              <a:spcAft>
                <a:spcPct val="0"/>
              </a:spcAft>
              <a:buClrTx/>
              <a:buFont typeface="Arial" charset="0"/>
              <a:buNone/>
              <a:defRPr lang="en-US" sz="2400" b="1" kern="1200" cap="all" spc="-60" baseline="0" dirty="0" smtClean="0">
                <a:solidFill>
                  <a:schemeClr val="tx2">
                    <a:lumMod val="75000"/>
                  </a:schemeClr>
                </a:solidFill>
                <a:effectLst/>
                <a:latin typeface="+mj-lt"/>
                <a:ea typeface="+mn-ea"/>
                <a:cs typeface="+mn-cs"/>
              </a:defRPr>
            </a:lvl1pPr>
          </a:lstStyle>
          <a:p>
            <a:pPr lvl="0"/>
            <a:r>
              <a:rPr lang="en-US"/>
              <a:t>Click to edit Master text styles</a:t>
            </a:r>
          </a:p>
        </p:txBody>
      </p:sp>
      <p:sp>
        <p:nvSpPr>
          <p:cNvPr id="28" name="Rectangle 182"/>
          <p:cNvSpPr>
            <a:spLocks noGrp="1" noChangeArrowheads="1"/>
          </p:cNvSpPr>
          <p:nvPr userDrawn="1">
            <p:ph type="ctrTitle" hasCustomPrompt="1"/>
          </p:nvPr>
        </p:nvSpPr>
        <p:spPr bwMode="blackWhite">
          <a:xfrm>
            <a:off x="431371" y="1052032"/>
            <a:ext cx="5131229" cy="1716568"/>
          </a:xfrm>
          <a:ln w="25400"/>
          <a:effectLst/>
        </p:spPr>
        <p:txBody>
          <a:bodyPr tIns="91440" bIns="91440" anchor="t"/>
          <a:lstStyle>
            <a:lvl1pPr algn="l">
              <a:lnSpc>
                <a:spcPct val="100000"/>
              </a:lnSpc>
              <a:spcBef>
                <a:spcPct val="25000"/>
              </a:spcBef>
              <a:defRPr lang="en-US" sz="2900" b="1" kern="1200" cap="all" spc="-60" baseline="0" dirty="0">
                <a:solidFill>
                  <a:schemeClr val="tx2">
                    <a:lumMod val="75000"/>
                  </a:schemeClr>
                </a:solidFill>
                <a:effectLst/>
                <a:latin typeface="Arial" charset="0"/>
                <a:ea typeface="+mn-ea"/>
                <a:cs typeface="+mn-cs"/>
              </a:defRPr>
            </a:lvl1pPr>
          </a:lstStyle>
          <a:p>
            <a:r>
              <a:rPr lang="en-US"/>
              <a:t>Title Goes Here</a:t>
            </a:r>
            <a:br>
              <a:rPr lang="en-US"/>
            </a:br>
            <a:r>
              <a:rPr lang="en-US"/>
              <a:t>Second Line Optional</a:t>
            </a:r>
          </a:p>
        </p:txBody>
      </p:sp>
      <p:pic>
        <p:nvPicPr>
          <p:cNvPr id="67" name="Picture 6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8" y="4296291"/>
            <a:ext cx="12186303" cy="1076770"/>
          </a:xfrm>
          <a:prstGeom prst="rect">
            <a:avLst/>
          </a:prstGeom>
        </p:spPr>
      </p:pic>
      <p:sp>
        <p:nvSpPr>
          <p:cNvPr id="56" name="TextBox 55"/>
          <p:cNvSpPr txBox="1"/>
          <p:nvPr userDrawn="1"/>
        </p:nvSpPr>
        <p:spPr>
          <a:xfrm>
            <a:off x="614485" y="6243595"/>
            <a:ext cx="3643043" cy="308777"/>
          </a:xfrm>
          <a:prstGeom prst="rect">
            <a:avLst/>
          </a:prstGeom>
          <a:noFill/>
        </p:spPr>
        <p:txBody>
          <a:bodyPr wrap="square" rtlCol="0">
            <a:noAutofit/>
          </a:bodyPr>
          <a:lstStyle/>
          <a:p>
            <a:pPr algn="l"/>
            <a:r>
              <a:rPr lang="en-US" sz="1300" b="0" i="0" cap="all" baseline="0" dirty="0">
                <a:solidFill>
                  <a:schemeClr val="tx1">
                    <a:lumMod val="50000"/>
                    <a:lumOff val="50000"/>
                  </a:schemeClr>
                </a:solidFill>
              </a:rPr>
              <a:t>External USE</a:t>
            </a:r>
          </a:p>
        </p:txBody>
      </p:sp>
      <p:grpSp>
        <p:nvGrpSpPr>
          <p:cNvPr id="13" name="Group 12"/>
          <p:cNvGrpSpPr/>
          <p:nvPr userDrawn="1"/>
        </p:nvGrpSpPr>
        <p:grpSpPr>
          <a:xfrm>
            <a:off x="6710636" y="5931672"/>
            <a:ext cx="5224214" cy="670193"/>
            <a:chOff x="7003917" y="-725488"/>
            <a:chExt cx="10382383" cy="1331913"/>
          </a:xfrm>
        </p:grpSpPr>
        <p:sp>
          <p:nvSpPr>
            <p:cNvPr id="14"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8" name="Group 57"/>
            <p:cNvGrpSpPr/>
            <p:nvPr userDrawn="1"/>
          </p:nvGrpSpPr>
          <p:grpSpPr>
            <a:xfrm>
              <a:off x="7003917" y="-481263"/>
              <a:ext cx="2430980" cy="875636"/>
              <a:chOff x="271463" y="2852738"/>
              <a:chExt cx="3190876" cy="1149350"/>
            </a:xfrm>
          </p:grpSpPr>
          <p:sp>
            <p:nvSpPr>
              <p:cNvPr id="5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368465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5" name="Chart Placeholder 4"/>
          <p:cNvSpPr>
            <a:spLocks noGrp="1"/>
          </p:cNvSpPr>
          <p:nvPr>
            <p:ph type="chart" sz="quarter" idx="10" hasCustomPrompt="1"/>
          </p:nvPr>
        </p:nvSpPr>
        <p:spPr>
          <a:xfrm>
            <a:off x="299523" y="1117600"/>
            <a:ext cx="11663021" cy="4292600"/>
          </a:xfrm>
        </p:spPr>
        <p:txBody>
          <a:bodyPr anchor="ctr"/>
          <a:lstStyle>
            <a:lvl1pPr marL="0" indent="0" algn="ctr">
              <a:buFontTx/>
              <a:buNone/>
              <a:defRPr baseline="0"/>
            </a:lvl1pPr>
          </a:lstStyle>
          <a:p>
            <a:r>
              <a:rPr lang="en-US"/>
              <a:t>Click to Add Chart</a:t>
            </a:r>
          </a:p>
        </p:txBody>
      </p:sp>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Tree>
    <p:extLst>
      <p:ext uri="{BB962C8B-B14F-4D97-AF65-F5344CB8AC3E}">
        <p14:creationId xmlns:p14="http://schemas.microsoft.com/office/powerpoint/2010/main" val="2324807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833752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04502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4A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4970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35566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37F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10380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49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0781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5" name="Text Placeholder 45"/>
          <p:cNvSpPr>
            <a:spLocks noGrp="1"/>
          </p:cNvSpPr>
          <p:nvPr>
            <p:ph type="body" sz="quarter" idx="10"/>
          </p:nvPr>
        </p:nvSpPr>
        <p:spPr>
          <a:xfrm>
            <a:off x="299522"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115268"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5613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FSL Logo Slid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827146" y="0"/>
            <a:ext cx="6364853" cy="6858000"/>
          </a:xfrm>
          <a:prstGeom prst="rect">
            <a:avLst/>
          </a:prstGeom>
        </p:spPr>
      </p:pic>
      <p:sp>
        <p:nvSpPr>
          <p:cNvPr id="90" name="Text Placeholder 89"/>
          <p:cNvSpPr>
            <a:spLocks noGrp="1"/>
          </p:cNvSpPr>
          <p:nvPr userDrawn="1">
            <p:ph type="body" sz="quarter" idx="12" hasCustomPrompt="1"/>
          </p:nvPr>
        </p:nvSpPr>
        <p:spPr>
          <a:xfrm>
            <a:off x="797131" y="3002924"/>
            <a:ext cx="8278289" cy="1235258"/>
          </a:xfrm>
        </p:spPr>
        <p:txBody>
          <a:bodyPr>
            <a:normAutofit/>
          </a:bodyPr>
          <a:lstStyle>
            <a:lvl1pPr marL="0" indent="0" algn="l">
              <a:lnSpc>
                <a:spcPct val="100000"/>
              </a:lnSpc>
              <a:buFontTx/>
              <a:buNone/>
              <a:defRPr lang="en-US" sz="2000" b="0" kern="1200" cap="all" spc="-60" baseline="0" dirty="0" smtClean="0">
                <a:solidFill>
                  <a:schemeClr val="tx1">
                    <a:lumMod val="50000"/>
                    <a:lumOff val="50000"/>
                  </a:schemeClr>
                </a:solidFill>
                <a:effectLst/>
                <a:latin typeface="+mj-lt"/>
                <a:ea typeface="+mn-ea"/>
                <a:cs typeface="+mn-cs"/>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Presenter title goes here</a:t>
            </a:r>
          </a:p>
        </p:txBody>
      </p:sp>
      <p:sp>
        <p:nvSpPr>
          <p:cNvPr id="27" name="Rectangle 183"/>
          <p:cNvSpPr>
            <a:spLocks noGrp="1" noChangeArrowheads="1"/>
          </p:cNvSpPr>
          <p:nvPr userDrawn="1">
            <p:ph type="subTitle" idx="1" hasCustomPrompt="1"/>
          </p:nvPr>
        </p:nvSpPr>
        <p:spPr bwMode="blackWhite">
          <a:xfrm>
            <a:off x="797131" y="2561564"/>
            <a:ext cx="8278289" cy="567335"/>
          </a:xfrm>
          <a:prstGeom prst="rect">
            <a:avLst/>
          </a:prstGeom>
          <a:ln w="25400" algn="ctr"/>
          <a:effectLst/>
        </p:spPr>
        <p:txBody>
          <a:bodyPr tIns="0" bIns="91440" anchor="t">
            <a:noAutofit/>
          </a:bodyPr>
          <a:lstStyle>
            <a:lvl1pPr marL="0" indent="0" algn="l" rtl="0" fontAlgn="base">
              <a:lnSpc>
                <a:spcPct val="100000"/>
              </a:lnSpc>
              <a:spcBef>
                <a:spcPts val="0"/>
              </a:spcBef>
              <a:spcAft>
                <a:spcPct val="0"/>
              </a:spcAft>
              <a:buClrTx/>
              <a:buFont typeface="Arial" charset="0"/>
              <a:buNone/>
              <a:defRPr lang="en-US" sz="2500" b="0" kern="1200" cap="all" spc="-60" baseline="0" dirty="0" smtClean="0">
                <a:solidFill>
                  <a:schemeClr val="tx1">
                    <a:lumMod val="50000"/>
                    <a:lumOff val="50000"/>
                  </a:schemeClr>
                </a:solidFill>
                <a:effectLst/>
                <a:latin typeface="+mj-lt"/>
                <a:ea typeface="+mn-ea"/>
                <a:cs typeface="+mn-cs"/>
              </a:defRPr>
            </a:lvl1pPr>
          </a:lstStyle>
          <a:p>
            <a:pPr lvl="0"/>
            <a:r>
              <a:rPr lang="en-US"/>
              <a:t>Presenter name</a:t>
            </a:r>
          </a:p>
        </p:txBody>
      </p:sp>
      <p:sp>
        <p:nvSpPr>
          <p:cNvPr id="28" name="Rectangle 182"/>
          <p:cNvSpPr>
            <a:spLocks noGrp="1" noChangeArrowheads="1"/>
          </p:cNvSpPr>
          <p:nvPr userDrawn="1">
            <p:ph type="ctrTitle" hasCustomPrompt="1"/>
          </p:nvPr>
        </p:nvSpPr>
        <p:spPr bwMode="blackWhite">
          <a:xfrm>
            <a:off x="797131" y="857722"/>
            <a:ext cx="8278289" cy="1716568"/>
          </a:xfrm>
          <a:ln w="25400"/>
          <a:effectLst/>
        </p:spPr>
        <p:txBody>
          <a:bodyPr tIns="91440" bIns="91440" anchor="b"/>
          <a:lstStyle>
            <a:lvl1pPr algn="l">
              <a:lnSpc>
                <a:spcPts val="4400"/>
              </a:lnSpc>
              <a:spcBef>
                <a:spcPts val="0"/>
              </a:spcBef>
              <a:defRPr lang="en-US" sz="4200" b="1" kern="1200" cap="all" spc="-60" baseline="0" dirty="0">
                <a:solidFill>
                  <a:schemeClr val="tx1">
                    <a:lumMod val="50000"/>
                    <a:lumOff val="50000"/>
                  </a:schemeClr>
                </a:solidFill>
                <a:effectLst/>
                <a:latin typeface="Arial" charset="0"/>
                <a:ea typeface="+mn-ea"/>
                <a:cs typeface="+mn-cs"/>
              </a:defRPr>
            </a:lvl1pPr>
          </a:lstStyle>
          <a:p>
            <a:r>
              <a:rPr lang="en-US"/>
              <a:t>Title goes here</a:t>
            </a:r>
            <a:br>
              <a:rPr lang="en-US"/>
            </a:br>
            <a:r>
              <a:rPr lang="en-US"/>
              <a:t>second line title</a:t>
            </a:r>
          </a:p>
        </p:txBody>
      </p:sp>
      <p:sp>
        <p:nvSpPr>
          <p:cNvPr id="62" name="TextBox 61"/>
          <p:cNvSpPr txBox="1"/>
          <p:nvPr userDrawn="1"/>
        </p:nvSpPr>
        <p:spPr>
          <a:xfrm>
            <a:off x="820905" y="6198871"/>
            <a:ext cx="4299735" cy="307777"/>
          </a:xfrm>
          <a:prstGeom prst="rect">
            <a:avLst/>
          </a:prstGeom>
          <a:noFill/>
        </p:spPr>
        <p:txBody>
          <a:bodyPr wrap="square" rtlCol="0">
            <a:spAutoFit/>
          </a:bodyPr>
          <a:lstStyle/>
          <a:p>
            <a:r>
              <a:rPr lang="en-US" sz="700">
                <a:solidFill>
                  <a:schemeClr val="bg1">
                    <a:lumMod val="65000"/>
                  </a:schemeClr>
                </a:solidFill>
              </a:rPr>
              <a:t>NXP and the NXP logo are trademarks of NXP B.V. All other product or service names are the property of their respective owners. © 2017</a:t>
            </a:r>
            <a:r>
              <a:rPr lang="en-US" sz="700" baseline="0">
                <a:solidFill>
                  <a:schemeClr val="bg1">
                    <a:lumMod val="65000"/>
                  </a:schemeClr>
                </a:solidFill>
              </a:rPr>
              <a:t> </a:t>
            </a:r>
            <a:r>
              <a:rPr lang="en-US" sz="700">
                <a:solidFill>
                  <a:schemeClr val="bg1">
                    <a:lumMod val="65000"/>
                  </a:schemeClr>
                </a:solidFill>
              </a:rPr>
              <a:t>NXP B.V.</a:t>
            </a:r>
          </a:p>
        </p:txBody>
      </p:sp>
    </p:spTree>
    <p:extLst>
      <p:ext uri="{BB962C8B-B14F-4D97-AF65-F5344CB8AC3E}">
        <p14:creationId xmlns:p14="http://schemas.microsoft.com/office/powerpoint/2010/main" val="6404290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Master Title Slid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lstStyle>
            <a:lvl1pPr marL="0" indent="0" algn="ctr">
              <a:buFontTx/>
              <a:buNone/>
              <a:defRPr>
                <a:solidFill>
                  <a:schemeClr val="bg1"/>
                </a:solidFill>
              </a:defRPr>
            </a:lvl1pPr>
          </a:lstStyle>
          <a:p>
            <a:r>
              <a:rPr lang="en-US"/>
              <a:t>Click to Insert Full Image</a:t>
            </a:r>
          </a:p>
        </p:txBody>
      </p:sp>
      <p:sp>
        <p:nvSpPr>
          <p:cNvPr id="54" name="Rectangle 53"/>
          <p:cNvSpPr/>
          <p:nvPr userDrawn="1"/>
        </p:nvSpPr>
        <p:spPr>
          <a:xfrm>
            <a:off x="0" y="0"/>
            <a:ext cx="12192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 Placeholder 89"/>
          <p:cNvSpPr>
            <a:spLocks noGrp="1"/>
          </p:cNvSpPr>
          <p:nvPr userDrawn="1">
            <p:ph type="body" sz="quarter" idx="12"/>
          </p:nvPr>
        </p:nvSpPr>
        <p:spPr>
          <a:xfrm>
            <a:off x="431371" y="2863052"/>
            <a:ext cx="5131229" cy="1297467"/>
          </a:xfrm>
        </p:spPr>
        <p:txBody>
          <a:bodyPr>
            <a:normAutofit/>
          </a:bodyPr>
          <a:lstStyle>
            <a:lvl1pPr marL="0" indent="0" algn="l">
              <a:lnSpc>
                <a:spcPct val="100000"/>
              </a:lnSpc>
              <a:buFontTx/>
              <a:buNone/>
              <a:defRPr sz="2000" b="0" cap="all" spc="-60" baseline="0">
                <a:solidFill>
                  <a:schemeClr val="bg1"/>
                </a:solidFill>
                <a:latin typeface="+mj-lt"/>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a:t>Click to edit Master text styles</a:t>
            </a:r>
          </a:p>
        </p:txBody>
      </p:sp>
      <p:sp>
        <p:nvSpPr>
          <p:cNvPr id="28" name="Rectangle 182"/>
          <p:cNvSpPr>
            <a:spLocks noGrp="1" noChangeArrowheads="1"/>
          </p:cNvSpPr>
          <p:nvPr userDrawn="1">
            <p:ph type="ctrTitle" hasCustomPrompt="1"/>
          </p:nvPr>
        </p:nvSpPr>
        <p:spPr bwMode="blackWhite">
          <a:xfrm>
            <a:off x="431371" y="1669252"/>
            <a:ext cx="5131229" cy="1073948"/>
          </a:xfrm>
          <a:ln w="25400"/>
          <a:effectLst/>
        </p:spPr>
        <p:txBody>
          <a:bodyPr tIns="91440" bIns="91440" anchor="t"/>
          <a:lstStyle>
            <a:lvl1pPr algn="l">
              <a:lnSpc>
                <a:spcPct val="100000"/>
              </a:lnSpc>
              <a:spcBef>
                <a:spcPct val="25000"/>
              </a:spcBef>
              <a:defRPr lang="en-US" sz="2900" b="1" kern="1200" cap="all" spc="-60" baseline="0" dirty="0">
                <a:solidFill>
                  <a:schemeClr val="bg1"/>
                </a:solidFill>
                <a:effectLst/>
                <a:latin typeface="Arial" charset="0"/>
                <a:ea typeface="+mn-ea"/>
                <a:cs typeface="+mn-cs"/>
              </a:defRPr>
            </a:lvl1pPr>
          </a:lstStyle>
          <a:p>
            <a:r>
              <a:rPr lang="en-US"/>
              <a:t>Title Goes Here</a:t>
            </a:r>
            <a:br>
              <a:rPr lang="en-US"/>
            </a:br>
            <a:r>
              <a:rPr lang="en-US"/>
              <a:t>Second Line Optional</a:t>
            </a:r>
          </a:p>
        </p:txBody>
      </p:sp>
      <p:sp>
        <p:nvSpPr>
          <p:cNvPr id="51" name="Rectangle 50"/>
          <p:cNvSpPr/>
          <p:nvPr userDrawn="1"/>
        </p:nvSpPr>
        <p:spPr>
          <a:xfrm>
            <a:off x="4864884" y="5903089"/>
            <a:ext cx="7327116" cy="740780"/>
          </a:xfrm>
          <a:prstGeom prst="rect">
            <a:avLst/>
          </a:prstGeom>
          <a:gradFill flip="none" rotWithShape="1">
            <a:gsLst>
              <a:gs pos="0">
                <a:schemeClr val="bg1"/>
              </a:gs>
              <a:gs pos="100000">
                <a:schemeClr val="bg2">
                  <a:shade val="67500"/>
                  <a:satMod val="115000"/>
                  <a:alpha val="0"/>
                </a:schemeClr>
              </a:gs>
              <a:gs pos="78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60" name="TextBox 59"/>
          <p:cNvSpPr txBox="1"/>
          <p:nvPr userDrawn="1"/>
        </p:nvSpPr>
        <p:spPr>
          <a:xfrm>
            <a:off x="777827" y="6303694"/>
            <a:ext cx="3643043" cy="308777"/>
          </a:xfrm>
          <a:prstGeom prst="rect">
            <a:avLst/>
          </a:prstGeom>
          <a:noFill/>
        </p:spPr>
        <p:txBody>
          <a:bodyPr wrap="square" rtlCol="0">
            <a:noAutofit/>
          </a:bodyPr>
          <a:lstStyle/>
          <a:p>
            <a:pPr algn="l"/>
            <a:r>
              <a:rPr lang="en-US" sz="1300" b="0" i="0" cap="all" baseline="0">
                <a:solidFill>
                  <a:schemeClr val="bg1"/>
                </a:solidFill>
              </a:rPr>
              <a:t>External use</a:t>
            </a:r>
          </a:p>
        </p:txBody>
      </p:sp>
      <p:sp>
        <p:nvSpPr>
          <p:cNvPr id="61" name="Slide Number Placeholder 1"/>
          <p:cNvSpPr txBox="1">
            <a:spLocks/>
          </p:cNvSpPr>
          <p:nvPr userDrawn="1"/>
        </p:nvSpPr>
        <p:spPr>
          <a:xfrm>
            <a:off x="333813" y="6302856"/>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300" b="0" smtClean="0">
                <a:solidFill>
                  <a:schemeClr val="bg1"/>
                </a:solidFill>
              </a:rPr>
              <a:pPr algn="l"/>
              <a:t>‹#›</a:t>
            </a:fld>
            <a:endParaRPr lang="en-US" sz="1300" b="0">
              <a:solidFill>
                <a:schemeClr val="bg1"/>
              </a:solidFill>
            </a:endParaRPr>
          </a:p>
        </p:txBody>
      </p:sp>
      <p:grpSp>
        <p:nvGrpSpPr>
          <p:cNvPr id="15" name="Group 14"/>
          <p:cNvGrpSpPr/>
          <p:nvPr userDrawn="1"/>
        </p:nvGrpSpPr>
        <p:grpSpPr>
          <a:xfrm>
            <a:off x="6710636" y="5931672"/>
            <a:ext cx="5224214" cy="670193"/>
            <a:chOff x="7003917" y="-725488"/>
            <a:chExt cx="10382383" cy="1331913"/>
          </a:xfrm>
        </p:grpSpPr>
        <p:sp>
          <p:nvSpPr>
            <p:cNvPr id="16"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2" name="Group 61"/>
            <p:cNvGrpSpPr/>
            <p:nvPr userDrawn="1"/>
          </p:nvGrpSpPr>
          <p:grpSpPr>
            <a:xfrm>
              <a:off x="7003917" y="-481263"/>
              <a:ext cx="2430980" cy="875636"/>
              <a:chOff x="271463" y="2852738"/>
              <a:chExt cx="3190876" cy="1149350"/>
            </a:xfrm>
          </p:grpSpPr>
          <p:sp>
            <p:nvSpPr>
              <p:cNvPr id="63"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2008255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Master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5130941"/>
          </a:xfrm>
          <a:prstGeom prst="rect">
            <a:avLst/>
          </a:prstGeom>
        </p:spPr>
      </p:pic>
      <p:sp>
        <p:nvSpPr>
          <p:cNvPr id="51" name="TextBox 50"/>
          <p:cNvSpPr txBox="1"/>
          <p:nvPr userDrawn="1"/>
        </p:nvSpPr>
        <p:spPr>
          <a:xfrm>
            <a:off x="803227" y="6303694"/>
            <a:ext cx="3643043" cy="308777"/>
          </a:xfrm>
          <a:prstGeom prst="rect">
            <a:avLst/>
          </a:prstGeom>
          <a:noFill/>
        </p:spPr>
        <p:txBody>
          <a:bodyPr wrap="square" rtlCol="0">
            <a:noAutofit/>
          </a:bodyPr>
          <a:lstStyle/>
          <a:p>
            <a:pPr algn="l"/>
            <a:r>
              <a:rPr lang="en-US" sz="1300" b="0" i="0" cap="all" baseline="0">
                <a:solidFill>
                  <a:schemeClr val="tx1">
                    <a:lumMod val="50000"/>
                    <a:lumOff val="50000"/>
                  </a:schemeClr>
                </a:solidFill>
              </a:rPr>
              <a:t>PUBLIC </a:t>
            </a:r>
          </a:p>
        </p:txBody>
      </p:sp>
      <p:grpSp>
        <p:nvGrpSpPr>
          <p:cNvPr id="13" name="Group 12"/>
          <p:cNvGrpSpPr/>
          <p:nvPr userDrawn="1"/>
        </p:nvGrpSpPr>
        <p:grpSpPr>
          <a:xfrm>
            <a:off x="898781" y="5395492"/>
            <a:ext cx="6022213" cy="772565"/>
            <a:chOff x="7003917" y="-725488"/>
            <a:chExt cx="10382383" cy="1331913"/>
          </a:xfrm>
        </p:grpSpPr>
        <p:sp>
          <p:nvSpPr>
            <p:cNvPr id="14" name="Rectangle 12"/>
            <p:cNvSpPr>
              <a:spLocks noChangeArrowheads="1"/>
            </p:cNvSpPr>
            <p:nvPr userDrawn="1"/>
          </p:nvSpPr>
          <p:spPr bwMode="auto">
            <a:xfrm>
              <a:off x="10345738"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userDrawn="1"/>
          </p:nvSpPr>
          <p:spPr bwMode="auto">
            <a:xfrm>
              <a:off x="17357725" y="-725488"/>
              <a:ext cx="28575" cy="13319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0807700" y="-511175"/>
              <a:ext cx="250825" cy="395288"/>
            </a:xfrm>
            <a:custGeom>
              <a:avLst/>
              <a:gdLst>
                <a:gd name="T0" fmla="*/ 88 w 158"/>
                <a:gd name="T1" fmla="*/ 0 h 249"/>
                <a:gd name="T2" fmla="*/ 114 w 158"/>
                <a:gd name="T3" fmla="*/ 2 h 249"/>
                <a:gd name="T4" fmla="*/ 137 w 158"/>
                <a:gd name="T5" fmla="*/ 9 h 249"/>
                <a:gd name="T6" fmla="*/ 156 w 158"/>
                <a:gd name="T7" fmla="*/ 26 h 249"/>
                <a:gd name="T8" fmla="*/ 130 w 158"/>
                <a:gd name="T9" fmla="*/ 51 h 249"/>
                <a:gd name="T10" fmla="*/ 114 w 158"/>
                <a:gd name="T11" fmla="*/ 35 h 249"/>
                <a:gd name="T12" fmla="*/ 88 w 158"/>
                <a:gd name="T13" fmla="*/ 30 h 249"/>
                <a:gd name="T14" fmla="*/ 65 w 158"/>
                <a:gd name="T15" fmla="*/ 33 h 249"/>
                <a:gd name="T16" fmla="*/ 51 w 158"/>
                <a:gd name="T17" fmla="*/ 42 h 249"/>
                <a:gd name="T18" fmla="*/ 44 w 158"/>
                <a:gd name="T19" fmla="*/ 54 h 249"/>
                <a:gd name="T20" fmla="*/ 41 w 158"/>
                <a:gd name="T21" fmla="*/ 65 h 249"/>
                <a:gd name="T22" fmla="*/ 46 w 158"/>
                <a:gd name="T23" fmla="*/ 84 h 249"/>
                <a:gd name="T24" fmla="*/ 55 w 158"/>
                <a:gd name="T25" fmla="*/ 93 h 249"/>
                <a:gd name="T26" fmla="*/ 72 w 158"/>
                <a:gd name="T27" fmla="*/ 103 h 249"/>
                <a:gd name="T28" fmla="*/ 90 w 158"/>
                <a:gd name="T29" fmla="*/ 110 h 249"/>
                <a:gd name="T30" fmla="*/ 109 w 158"/>
                <a:gd name="T31" fmla="*/ 114 h 249"/>
                <a:gd name="T32" fmla="*/ 128 w 158"/>
                <a:gd name="T33" fmla="*/ 124 h 249"/>
                <a:gd name="T34" fmla="*/ 144 w 158"/>
                <a:gd name="T35" fmla="*/ 135 h 249"/>
                <a:gd name="T36" fmla="*/ 156 w 158"/>
                <a:gd name="T37" fmla="*/ 151 h 249"/>
                <a:gd name="T38" fmla="*/ 158 w 158"/>
                <a:gd name="T39" fmla="*/ 177 h 249"/>
                <a:gd name="T40" fmla="*/ 156 w 158"/>
                <a:gd name="T41" fmla="*/ 203 h 249"/>
                <a:gd name="T42" fmla="*/ 144 w 158"/>
                <a:gd name="T43" fmla="*/ 221 h 249"/>
                <a:gd name="T44" fmla="*/ 125 w 158"/>
                <a:gd name="T45" fmla="*/ 238 h 249"/>
                <a:gd name="T46" fmla="*/ 102 w 158"/>
                <a:gd name="T47" fmla="*/ 247 h 249"/>
                <a:gd name="T48" fmla="*/ 76 w 158"/>
                <a:gd name="T49" fmla="*/ 249 h 249"/>
                <a:gd name="T50" fmla="*/ 46 w 158"/>
                <a:gd name="T51" fmla="*/ 247 h 249"/>
                <a:gd name="T52" fmla="*/ 21 w 158"/>
                <a:gd name="T53" fmla="*/ 235 h 249"/>
                <a:gd name="T54" fmla="*/ 0 w 158"/>
                <a:gd name="T55" fmla="*/ 217 h 249"/>
                <a:gd name="T56" fmla="*/ 28 w 158"/>
                <a:gd name="T57" fmla="*/ 193 h 249"/>
                <a:gd name="T58" fmla="*/ 41 w 158"/>
                <a:gd name="T59" fmla="*/ 210 h 249"/>
                <a:gd name="T60" fmla="*/ 58 w 158"/>
                <a:gd name="T61" fmla="*/ 217 h 249"/>
                <a:gd name="T62" fmla="*/ 76 w 158"/>
                <a:gd name="T63" fmla="*/ 219 h 249"/>
                <a:gd name="T64" fmla="*/ 93 w 158"/>
                <a:gd name="T65" fmla="*/ 217 h 249"/>
                <a:gd name="T66" fmla="*/ 109 w 158"/>
                <a:gd name="T67" fmla="*/ 210 h 249"/>
                <a:gd name="T68" fmla="*/ 121 w 158"/>
                <a:gd name="T69" fmla="*/ 198 h 249"/>
                <a:gd name="T70" fmla="*/ 125 w 158"/>
                <a:gd name="T71" fmla="*/ 179 h 249"/>
                <a:gd name="T72" fmla="*/ 121 w 158"/>
                <a:gd name="T73" fmla="*/ 165 h 249"/>
                <a:gd name="T74" fmla="*/ 109 w 158"/>
                <a:gd name="T75" fmla="*/ 154 h 249"/>
                <a:gd name="T76" fmla="*/ 95 w 158"/>
                <a:gd name="T77" fmla="*/ 147 h 249"/>
                <a:gd name="T78" fmla="*/ 76 w 158"/>
                <a:gd name="T79" fmla="*/ 140 h 249"/>
                <a:gd name="T80" fmla="*/ 55 w 158"/>
                <a:gd name="T81" fmla="*/ 133 h 249"/>
                <a:gd name="T82" fmla="*/ 37 w 158"/>
                <a:gd name="T83" fmla="*/ 126 h 249"/>
                <a:gd name="T84" fmla="*/ 23 w 158"/>
                <a:gd name="T85" fmla="*/ 112 h 249"/>
                <a:gd name="T86" fmla="*/ 11 w 158"/>
                <a:gd name="T87" fmla="*/ 93 h 249"/>
                <a:gd name="T88" fmla="*/ 7 w 158"/>
                <a:gd name="T89" fmla="*/ 65 h 249"/>
                <a:gd name="T90" fmla="*/ 9 w 158"/>
                <a:gd name="T91" fmla="*/ 49 h 249"/>
                <a:gd name="T92" fmla="*/ 18 w 158"/>
                <a:gd name="T93" fmla="*/ 30 h 249"/>
                <a:gd name="T94" fmla="*/ 35 w 158"/>
                <a:gd name="T95" fmla="*/ 14 h 249"/>
                <a:gd name="T96" fmla="*/ 58 w 158"/>
                <a:gd name="T97" fmla="*/ 2 h 249"/>
                <a:gd name="T98" fmla="*/ 88 w 158"/>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49">
                  <a:moveTo>
                    <a:pt x="88" y="0"/>
                  </a:moveTo>
                  <a:lnTo>
                    <a:pt x="114" y="2"/>
                  </a:lnTo>
                  <a:lnTo>
                    <a:pt x="137" y="9"/>
                  </a:lnTo>
                  <a:lnTo>
                    <a:pt x="156" y="26"/>
                  </a:lnTo>
                  <a:lnTo>
                    <a:pt x="130" y="51"/>
                  </a:lnTo>
                  <a:lnTo>
                    <a:pt x="114" y="35"/>
                  </a:lnTo>
                  <a:lnTo>
                    <a:pt x="88" y="30"/>
                  </a:lnTo>
                  <a:lnTo>
                    <a:pt x="65" y="33"/>
                  </a:lnTo>
                  <a:lnTo>
                    <a:pt x="51" y="42"/>
                  </a:lnTo>
                  <a:lnTo>
                    <a:pt x="44" y="54"/>
                  </a:lnTo>
                  <a:lnTo>
                    <a:pt x="41" y="65"/>
                  </a:lnTo>
                  <a:lnTo>
                    <a:pt x="46" y="84"/>
                  </a:lnTo>
                  <a:lnTo>
                    <a:pt x="55" y="93"/>
                  </a:lnTo>
                  <a:lnTo>
                    <a:pt x="72" y="103"/>
                  </a:lnTo>
                  <a:lnTo>
                    <a:pt x="90" y="110"/>
                  </a:lnTo>
                  <a:lnTo>
                    <a:pt x="109" y="114"/>
                  </a:lnTo>
                  <a:lnTo>
                    <a:pt x="128" y="124"/>
                  </a:lnTo>
                  <a:lnTo>
                    <a:pt x="144" y="135"/>
                  </a:lnTo>
                  <a:lnTo>
                    <a:pt x="156" y="151"/>
                  </a:lnTo>
                  <a:lnTo>
                    <a:pt x="158" y="177"/>
                  </a:lnTo>
                  <a:lnTo>
                    <a:pt x="156" y="203"/>
                  </a:lnTo>
                  <a:lnTo>
                    <a:pt x="144" y="221"/>
                  </a:lnTo>
                  <a:lnTo>
                    <a:pt x="125" y="238"/>
                  </a:lnTo>
                  <a:lnTo>
                    <a:pt x="102" y="247"/>
                  </a:lnTo>
                  <a:lnTo>
                    <a:pt x="76" y="249"/>
                  </a:lnTo>
                  <a:lnTo>
                    <a:pt x="46" y="247"/>
                  </a:lnTo>
                  <a:lnTo>
                    <a:pt x="21" y="235"/>
                  </a:lnTo>
                  <a:lnTo>
                    <a:pt x="0" y="217"/>
                  </a:lnTo>
                  <a:lnTo>
                    <a:pt x="28" y="193"/>
                  </a:lnTo>
                  <a:lnTo>
                    <a:pt x="41" y="210"/>
                  </a:lnTo>
                  <a:lnTo>
                    <a:pt x="58" y="217"/>
                  </a:lnTo>
                  <a:lnTo>
                    <a:pt x="76" y="219"/>
                  </a:lnTo>
                  <a:lnTo>
                    <a:pt x="93" y="217"/>
                  </a:lnTo>
                  <a:lnTo>
                    <a:pt x="109" y="210"/>
                  </a:lnTo>
                  <a:lnTo>
                    <a:pt x="121" y="198"/>
                  </a:lnTo>
                  <a:lnTo>
                    <a:pt x="125" y="179"/>
                  </a:lnTo>
                  <a:lnTo>
                    <a:pt x="121" y="165"/>
                  </a:lnTo>
                  <a:lnTo>
                    <a:pt x="109" y="154"/>
                  </a:lnTo>
                  <a:lnTo>
                    <a:pt x="95" y="147"/>
                  </a:lnTo>
                  <a:lnTo>
                    <a:pt x="76" y="140"/>
                  </a:lnTo>
                  <a:lnTo>
                    <a:pt x="55" y="133"/>
                  </a:lnTo>
                  <a:lnTo>
                    <a:pt x="37" y="126"/>
                  </a:lnTo>
                  <a:lnTo>
                    <a:pt x="23" y="112"/>
                  </a:lnTo>
                  <a:lnTo>
                    <a:pt x="11" y="93"/>
                  </a:lnTo>
                  <a:lnTo>
                    <a:pt x="7" y="65"/>
                  </a:lnTo>
                  <a:lnTo>
                    <a:pt x="9" y="49"/>
                  </a:lnTo>
                  <a:lnTo>
                    <a:pt x="18" y="30"/>
                  </a:lnTo>
                  <a:lnTo>
                    <a:pt x="35" y="14"/>
                  </a:lnTo>
                  <a:lnTo>
                    <a:pt x="58" y="2"/>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auto">
            <a:xfrm>
              <a:off x="11136313" y="-503238"/>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09 h 240"/>
                <a:gd name="T18" fmla="*/ 160 w 160"/>
                <a:gd name="T19" fmla="*/ 209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2"/>
                  </a:lnTo>
                  <a:lnTo>
                    <a:pt x="146" y="102"/>
                  </a:lnTo>
                  <a:lnTo>
                    <a:pt x="146" y="133"/>
                  </a:lnTo>
                  <a:lnTo>
                    <a:pt x="32" y="133"/>
                  </a:lnTo>
                  <a:lnTo>
                    <a:pt x="32" y="209"/>
                  </a:lnTo>
                  <a:lnTo>
                    <a:pt x="160" y="209"/>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userDrawn="1"/>
          </p:nvSpPr>
          <p:spPr bwMode="auto">
            <a:xfrm>
              <a:off x="11428413" y="-511175"/>
              <a:ext cx="339725" cy="395288"/>
            </a:xfrm>
            <a:custGeom>
              <a:avLst/>
              <a:gdLst>
                <a:gd name="T0" fmla="*/ 125 w 214"/>
                <a:gd name="T1" fmla="*/ 0 h 249"/>
                <a:gd name="T2" fmla="*/ 156 w 214"/>
                <a:gd name="T3" fmla="*/ 2 h 249"/>
                <a:gd name="T4" fmla="*/ 186 w 214"/>
                <a:gd name="T5" fmla="*/ 16 h 249"/>
                <a:gd name="T6" fmla="*/ 209 w 214"/>
                <a:gd name="T7" fmla="*/ 37 h 249"/>
                <a:gd name="T8" fmla="*/ 181 w 214"/>
                <a:gd name="T9" fmla="*/ 56 h 249"/>
                <a:gd name="T10" fmla="*/ 165 w 214"/>
                <a:gd name="T11" fmla="*/ 42 h 249"/>
                <a:gd name="T12" fmla="*/ 146 w 214"/>
                <a:gd name="T13" fmla="*/ 33 h 249"/>
                <a:gd name="T14" fmla="*/ 123 w 214"/>
                <a:gd name="T15" fmla="*/ 30 h 249"/>
                <a:gd name="T16" fmla="*/ 95 w 214"/>
                <a:gd name="T17" fmla="*/ 35 h 249"/>
                <a:gd name="T18" fmla="*/ 69 w 214"/>
                <a:gd name="T19" fmla="*/ 49 h 249"/>
                <a:gd name="T20" fmla="*/ 51 w 214"/>
                <a:gd name="T21" fmla="*/ 70 h 249"/>
                <a:gd name="T22" fmla="*/ 39 w 214"/>
                <a:gd name="T23" fmla="*/ 96 h 249"/>
                <a:gd name="T24" fmla="*/ 34 w 214"/>
                <a:gd name="T25" fmla="*/ 126 h 249"/>
                <a:gd name="T26" fmla="*/ 39 w 214"/>
                <a:gd name="T27" fmla="*/ 156 h 249"/>
                <a:gd name="T28" fmla="*/ 51 w 214"/>
                <a:gd name="T29" fmla="*/ 182 h 249"/>
                <a:gd name="T30" fmla="*/ 69 w 214"/>
                <a:gd name="T31" fmla="*/ 200 h 249"/>
                <a:gd name="T32" fmla="*/ 93 w 214"/>
                <a:gd name="T33" fmla="*/ 214 h 249"/>
                <a:gd name="T34" fmla="*/ 123 w 214"/>
                <a:gd name="T35" fmla="*/ 219 h 249"/>
                <a:gd name="T36" fmla="*/ 149 w 214"/>
                <a:gd name="T37" fmla="*/ 217 h 249"/>
                <a:gd name="T38" fmla="*/ 169 w 214"/>
                <a:gd name="T39" fmla="*/ 205 h 249"/>
                <a:gd name="T40" fmla="*/ 186 w 214"/>
                <a:gd name="T41" fmla="*/ 189 h 249"/>
                <a:gd name="T42" fmla="*/ 214 w 214"/>
                <a:gd name="T43" fmla="*/ 207 h 249"/>
                <a:gd name="T44" fmla="*/ 207 w 214"/>
                <a:gd name="T45" fmla="*/ 217 h 249"/>
                <a:gd name="T46" fmla="*/ 195 w 214"/>
                <a:gd name="T47" fmla="*/ 228 h 249"/>
                <a:gd name="T48" fmla="*/ 176 w 214"/>
                <a:gd name="T49" fmla="*/ 238 h 249"/>
                <a:gd name="T50" fmla="*/ 153 w 214"/>
                <a:gd name="T51" fmla="*/ 247 h 249"/>
                <a:gd name="T52" fmla="*/ 123 w 214"/>
                <a:gd name="T53" fmla="*/ 249 h 249"/>
                <a:gd name="T54" fmla="*/ 88 w 214"/>
                <a:gd name="T55" fmla="*/ 245 h 249"/>
                <a:gd name="T56" fmla="*/ 58 w 214"/>
                <a:gd name="T57" fmla="*/ 231 h 249"/>
                <a:gd name="T58" fmla="*/ 32 w 214"/>
                <a:gd name="T59" fmla="*/ 212 h 249"/>
                <a:gd name="T60" fmla="*/ 16 w 214"/>
                <a:gd name="T61" fmla="*/ 186 h 249"/>
                <a:gd name="T62" fmla="*/ 4 w 214"/>
                <a:gd name="T63" fmla="*/ 156 h 249"/>
                <a:gd name="T64" fmla="*/ 0 w 214"/>
                <a:gd name="T65" fmla="*/ 126 h 249"/>
                <a:gd name="T66" fmla="*/ 7 w 214"/>
                <a:gd name="T67" fmla="*/ 84 h 249"/>
                <a:gd name="T68" fmla="*/ 23 w 214"/>
                <a:gd name="T69" fmla="*/ 49 h 249"/>
                <a:gd name="T70" fmla="*/ 48 w 214"/>
                <a:gd name="T71" fmla="*/ 23 h 249"/>
                <a:gd name="T72" fmla="*/ 83 w 214"/>
                <a:gd name="T73" fmla="*/ 5 h 249"/>
                <a:gd name="T74" fmla="*/ 125 w 214"/>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49">
                  <a:moveTo>
                    <a:pt x="125" y="0"/>
                  </a:moveTo>
                  <a:lnTo>
                    <a:pt x="156" y="2"/>
                  </a:lnTo>
                  <a:lnTo>
                    <a:pt x="186" y="16"/>
                  </a:lnTo>
                  <a:lnTo>
                    <a:pt x="209" y="37"/>
                  </a:lnTo>
                  <a:lnTo>
                    <a:pt x="181" y="56"/>
                  </a:lnTo>
                  <a:lnTo>
                    <a:pt x="165" y="42"/>
                  </a:lnTo>
                  <a:lnTo>
                    <a:pt x="146" y="33"/>
                  </a:lnTo>
                  <a:lnTo>
                    <a:pt x="123" y="30"/>
                  </a:lnTo>
                  <a:lnTo>
                    <a:pt x="95" y="35"/>
                  </a:lnTo>
                  <a:lnTo>
                    <a:pt x="69" y="49"/>
                  </a:lnTo>
                  <a:lnTo>
                    <a:pt x="51" y="70"/>
                  </a:lnTo>
                  <a:lnTo>
                    <a:pt x="39" y="96"/>
                  </a:lnTo>
                  <a:lnTo>
                    <a:pt x="34" y="126"/>
                  </a:lnTo>
                  <a:lnTo>
                    <a:pt x="39" y="156"/>
                  </a:lnTo>
                  <a:lnTo>
                    <a:pt x="51" y="182"/>
                  </a:lnTo>
                  <a:lnTo>
                    <a:pt x="69" y="200"/>
                  </a:lnTo>
                  <a:lnTo>
                    <a:pt x="93" y="214"/>
                  </a:lnTo>
                  <a:lnTo>
                    <a:pt x="123" y="219"/>
                  </a:lnTo>
                  <a:lnTo>
                    <a:pt x="149" y="217"/>
                  </a:lnTo>
                  <a:lnTo>
                    <a:pt x="169" y="205"/>
                  </a:lnTo>
                  <a:lnTo>
                    <a:pt x="186" y="189"/>
                  </a:lnTo>
                  <a:lnTo>
                    <a:pt x="214" y="207"/>
                  </a:lnTo>
                  <a:lnTo>
                    <a:pt x="207" y="217"/>
                  </a:lnTo>
                  <a:lnTo>
                    <a:pt x="195" y="228"/>
                  </a:lnTo>
                  <a:lnTo>
                    <a:pt x="176" y="238"/>
                  </a:lnTo>
                  <a:lnTo>
                    <a:pt x="153" y="247"/>
                  </a:lnTo>
                  <a:lnTo>
                    <a:pt x="123" y="249"/>
                  </a:lnTo>
                  <a:lnTo>
                    <a:pt x="88" y="245"/>
                  </a:lnTo>
                  <a:lnTo>
                    <a:pt x="58" y="231"/>
                  </a:lnTo>
                  <a:lnTo>
                    <a:pt x="32" y="212"/>
                  </a:lnTo>
                  <a:lnTo>
                    <a:pt x="16" y="186"/>
                  </a:lnTo>
                  <a:lnTo>
                    <a:pt x="4" y="156"/>
                  </a:lnTo>
                  <a:lnTo>
                    <a:pt x="0" y="126"/>
                  </a:lnTo>
                  <a:lnTo>
                    <a:pt x="7" y="84"/>
                  </a:lnTo>
                  <a:lnTo>
                    <a:pt x="23" y="49"/>
                  </a:lnTo>
                  <a:lnTo>
                    <a:pt x="48" y="23"/>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userDrawn="1"/>
          </p:nvSpPr>
          <p:spPr bwMode="auto">
            <a:xfrm>
              <a:off x="11812588" y="-503238"/>
              <a:ext cx="290513" cy="387350"/>
            </a:xfrm>
            <a:custGeom>
              <a:avLst/>
              <a:gdLst>
                <a:gd name="T0" fmla="*/ 0 w 183"/>
                <a:gd name="T1" fmla="*/ 0 h 244"/>
                <a:gd name="T2" fmla="*/ 32 w 183"/>
                <a:gd name="T3" fmla="*/ 0 h 244"/>
                <a:gd name="T4" fmla="*/ 32 w 183"/>
                <a:gd name="T5" fmla="*/ 146 h 244"/>
                <a:gd name="T6" fmla="*/ 35 w 183"/>
                <a:gd name="T7" fmla="*/ 165 h 244"/>
                <a:gd name="T8" fmla="*/ 39 w 183"/>
                <a:gd name="T9" fmla="*/ 184 h 244"/>
                <a:gd name="T10" fmla="*/ 51 w 183"/>
                <a:gd name="T11" fmla="*/ 200 h 244"/>
                <a:gd name="T12" fmla="*/ 67 w 183"/>
                <a:gd name="T13" fmla="*/ 212 h 244"/>
                <a:gd name="T14" fmla="*/ 93 w 183"/>
                <a:gd name="T15" fmla="*/ 214 h 244"/>
                <a:gd name="T16" fmla="*/ 116 w 183"/>
                <a:gd name="T17" fmla="*/ 212 h 244"/>
                <a:gd name="T18" fmla="*/ 132 w 183"/>
                <a:gd name="T19" fmla="*/ 200 h 244"/>
                <a:gd name="T20" fmla="*/ 144 w 183"/>
                <a:gd name="T21" fmla="*/ 184 h 244"/>
                <a:gd name="T22" fmla="*/ 151 w 183"/>
                <a:gd name="T23" fmla="*/ 165 h 244"/>
                <a:gd name="T24" fmla="*/ 151 w 183"/>
                <a:gd name="T25" fmla="*/ 146 h 244"/>
                <a:gd name="T26" fmla="*/ 151 w 183"/>
                <a:gd name="T27" fmla="*/ 0 h 244"/>
                <a:gd name="T28" fmla="*/ 183 w 183"/>
                <a:gd name="T29" fmla="*/ 0 h 244"/>
                <a:gd name="T30" fmla="*/ 183 w 183"/>
                <a:gd name="T31" fmla="*/ 151 h 244"/>
                <a:gd name="T32" fmla="*/ 179 w 183"/>
                <a:gd name="T33" fmla="*/ 184 h 244"/>
                <a:gd name="T34" fmla="*/ 167 w 183"/>
                <a:gd name="T35" fmla="*/ 209 h 244"/>
                <a:gd name="T36" fmla="*/ 146 w 183"/>
                <a:gd name="T37" fmla="*/ 228 h 244"/>
                <a:gd name="T38" fmla="*/ 121 w 183"/>
                <a:gd name="T39" fmla="*/ 240 h 244"/>
                <a:gd name="T40" fmla="*/ 93 w 183"/>
                <a:gd name="T41" fmla="*/ 244 h 244"/>
                <a:gd name="T42" fmla="*/ 62 w 183"/>
                <a:gd name="T43" fmla="*/ 240 h 244"/>
                <a:gd name="T44" fmla="*/ 37 w 183"/>
                <a:gd name="T45" fmla="*/ 228 h 244"/>
                <a:gd name="T46" fmla="*/ 16 w 183"/>
                <a:gd name="T47" fmla="*/ 209 h 244"/>
                <a:gd name="T48" fmla="*/ 4 w 183"/>
                <a:gd name="T49" fmla="*/ 184 h 244"/>
                <a:gd name="T50" fmla="*/ 0 w 183"/>
                <a:gd name="T51" fmla="*/ 151 h 244"/>
                <a:gd name="T52" fmla="*/ 0 w 183"/>
                <a:gd name="T5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4">
                  <a:moveTo>
                    <a:pt x="0" y="0"/>
                  </a:moveTo>
                  <a:lnTo>
                    <a:pt x="32" y="0"/>
                  </a:lnTo>
                  <a:lnTo>
                    <a:pt x="32" y="146"/>
                  </a:lnTo>
                  <a:lnTo>
                    <a:pt x="35" y="165"/>
                  </a:lnTo>
                  <a:lnTo>
                    <a:pt x="39" y="184"/>
                  </a:lnTo>
                  <a:lnTo>
                    <a:pt x="51" y="200"/>
                  </a:lnTo>
                  <a:lnTo>
                    <a:pt x="67" y="212"/>
                  </a:lnTo>
                  <a:lnTo>
                    <a:pt x="93" y="214"/>
                  </a:lnTo>
                  <a:lnTo>
                    <a:pt x="116" y="212"/>
                  </a:lnTo>
                  <a:lnTo>
                    <a:pt x="132" y="200"/>
                  </a:lnTo>
                  <a:lnTo>
                    <a:pt x="144" y="184"/>
                  </a:lnTo>
                  <a:lnTo>
                    <a:pt x="151" y="165"/>
                  </a:lnTo>
                  <a:lnTo>
                    <a:pt x="151" y="146"/>
                  </a:lnTo>
                  <a:lnTo>
                    <a:pt x="151" y="0"/>
                  </a:lnTo>
                  <a:lnTo>
                    <a:pt x="183" y="0"/>
                  </a:lnTo>
                  <a:lnTo>
                    <a:pt x="183" y="151"/>
                  </a:lnTo>
                  <a:lnTo>
                    <a:pt x="179" y="184"/>
                  </a:lnTo>
                  <a:lnTo>
                    <a:pt x="167" y="209"/>
                  </a:lnTo>
                  <a:lnTo>
                    <a:pt x="146" y="228"/>
                  </a:lnTo>
                  <a:lnTo>
                    <a:pt x="121" y="240"/>
                  </a:lnTo>
                  <a:lnTo>
                    <a:pt x="93" y="244"/>
                  </a:lnTo>
                  <a:lnTo>
                    <a:pt x="62" y="240"/>
                  </a:lnTo>
                  <a:lnTo>
                    <a:pt x="37" y="228"/>
                  </a:lnTo>
                  <a:lnTo>
                    <a:pt x="16" y="209"/>
                  </a:lnTo>
                  <a:lnTo>
                    <a:pt x="4" y="184"/>
                  </a:lnTo>
                  <a:lnTo>
                    <a:pt x="0" y="15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EditPoints="1"/>
            </p:cNvSpPr>
            <p:nvPr userDrawn="1"/>
          </p:nvSpPr>
          <p:spPr bwMode="auto">
            <a:xfrm>
              <a:off x="12196763" y="-503238"/>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2 h 240"/>
                <a:gd name="T10" fmla="*/ 114 w 170"/>
                <a:gd name="T11" fmla="*/ 95 h 240"/>
                <a:gd name="T12" fmla="*/ 123 w 170"/>
                <a:gd name="T13" fmla="*/ 84 h 240"/>
                <a:gd name="T14" fmla="*/ 125 w 170"/>
                <a:gd name="T15" fmla="*/ 67 h 240"/>
                <a:gd name="T16" fmla="*/ 123 w 170"/>
                <a:gd name="T17" fmla="*/ 51 h 240"/>
                <a:gd name="T18" fmla="*/ 114 w 170"/>
                <a:gd name="T19" fmla="*/ 39 h 240"/>
                <a:gd name="T20" fmla="*/ 102 w 170"/>
                <a:gd name="T21" fmla="*/ 32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1 h 240"/>
                <a:gd name="T36" fmla="*/ 144 w 170"/>
                <a:gd name="T37" fmla="*/ 23 h 240"/>
                <a:gd name="T38" fmla="*/ 153 w 170"/>
                <a:gd name="T39" fmla="*/ 37 h 240"/>
                <a:gd name="T40" fmla="*/ 158 w 170"/>
                <a:gd name="T41" fmla="*/ 51 h 240"/>
                <a:gd name="T42" fmla="*/ 160 w 170"/>
                <a:gd name="T43" fmla="*/ 67 h 240"/>
                <a:gd name="T44" fmla="*/ 156 w 170"/>
                <a:gd name="T45" fmla="*/ 88 h 240"/>
                <a:gd name="T46" fmla="*/ 144 w 170"/>
                <a:gd name="T47" fmla="*/ 109 h 240"/>
                <a:gd name="T48" fmla="*/ 125 w 170"/>
                <a:gd name="T49" fmla="*/ 123 h 240"/>
                <a:gd name="T50" fmla="*/ 102 w 170"/>
                <a:gd name="T51" fmla="*/ 130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2"/>
                  </a:lnTo>
                  <a:lnTo>
                    <a:pt x="114" y="95"/>
                  </a:lnTo>
                  <a:lnTo>
                    <a:pt x="123" y="84"/>
                  </a:lnTo>
                  <a:lnTo>
                    <a:pt x="125" y="67"/>
                  </a:lnTo>
                  <a:lnTo>
                    <a:pt x="123" y="51"/>
                  </a:lnTo>
                  <a:lnTo>
                    <a:pt x="114" y="39"/>
                  </a:lnTo>
                  <a:lnTo>
                    <a:pt x="102" y="32"/>
                  </a:lnTo>
                  <a:lnTo>
                    <a:pt x="88" y="30"/>
                  </a:lnTo>
                  <a:lnTo>
                    <a:pt x="74" y="28"/>
                  </a:lnTo>
                  <a:lnTo>
                    <a:pt x="32" y="28"/>
                  </a:lnTo>
                  <a:close/>
                  <a:moveTo>
                    <a:pt x="0" y="0"/>
                  </a:moveTo>
                  <a:lnTo>
                    <a:pt x="83" y="0"/>
                  </a:lnTo>
                  <a:lnTo>
                    <a:pt x="109" y="2"/>
                  </a:lnTo>
                  <a:lnTo>
                    <a:pt x="130" y="11"/>
                  </a:lnTo>
                  <a:lnTo>
                    <a:pt x="144" y="23"/>
                  </a:lnTo>
                  <a:lnTo>
                    <a:pt x="153" y="37"/>
                  </a:lnTo>
                  <a:lnTo>
                    <a:pt x="158" y="51"/>
                  </a:lnTo>
                  <a:lnTo>
                    <a:pt x="160" y="67"/>
                  </a:lnTo>
                  <a:lnTo>
                    <a:pt x="156" y="88"/>
                  </a:lnTo>
                  <a:lnTo>
                    <a:pt x="144" y="109"/>
                  </a:lnTo>
                  <a:lnTo>
                    <a:pt x="125" y="123"/>
                  </a:lnTo>
                  <a:lnTo>
                    <a:pt x="102" y="130"/>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12520613" y="-503238"/>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2 h 240"/>
                <a:gd name="T10" fmla="*/ 147 w 161"/>
                <a:gd name="T11" fmla="*/ 102 h 240"/>
                <a:gd name="T12" fmla="*/ 147 w 161"/>
                <a:gd name="T13" fmla="*/ 133 h 240"/>
                <a:gd name="T14" fmla="*/ 33 w 161"/>
                <a:gd name="T15" fmla="*/ 133 h 240"/>
                <a:gd name="T16" fmla="*/ 33 w 161"/>
                <a:gd name="T17" fmla="*/ 209 h 240"/>
                <a:gd name="T18" fmla="*/ 161 w 161"/>
                <a:gd name="T19" fmla="*/ 209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2"/>
                  </a:lnTo>
                  <a:lnTo>
                    <a:pt x="147" y="102"/>
                  </a:lnTo>
                  <a:lnTo>
                    <a:pt x="147" y="133"/>
                  </a:lnTo>
                  <a:lnTo>
                    <a:pt x="33" y="133"/>
                  </a:lnTo>
                  <a:lnTo>
                    <a:pt x="33" y="209"/>
                  </a:lnTo>
                  <a:lnTo>
                    <a:pt x="161" y="209"/>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12976225" y="-511175"/>
              <a:ext cx="334963" cy="395288"/>
            </a:xfrm>
            <a:custGeom>
              <a:avLst/>
              <a:gdLst>
                <a:gd name="T0" fmla="*/ 123 w 211"/>
                <a:gd name="T1" fmla="*/ 0 h 249"/>
                <a:gd name="T2" fmla="*/ 156 w 211"/>
                <a:gd name="T3" fmla="*/ 2 h 249"/>
                <a:gd name="T4" fmla="*/ 184 w 211"/>
                <a:gd name="T5" fmla="*/ 16 h 249"/>
                <a:gd name="T6" fmla="*/ 207 w 211"/>
                <a:gd name="T7" fmla="*/ 37 h 249"/>
                <a:gd name="T8" fmla="*/ 181 w 211"/>
                <a:gd name="T9" fmla="*/ 56 h 249"/>
                <a:gd name="T10" fmla="*/ 165 w 211"/>
                <a:gd name="T11" fmla="*/ 42 h 249"/>
                <a:gd name="T12" fmla="*/ 144 w 211"/>
                <a:gd name="T13" fmla="*/ 33 h 249"/>
                <a:gd name="T14" fmla="*/ 123 w 211"/>
                <a:gd name="T15" fmla="*/ 30 h 249"/>
                <a:gd name="T16" fmla="*/ 93 w 211"/>
                <a:gd name="T17" fmla="*/ 35 h 249"/>
                <a:gd name="T18" fmla="*/ 67 w 211"/>
                <a:gd name="T19" fmla="*/ 49 h 249"/>
                <a:gd name="T20" fmla="*/ 49 w 211"/>
                <a:gd name="T21" fmla="*/ 70 h 249"/>
                <a:gd name="T22" fmla="*/ 37 w 211"/>
                <a:gd name="T23" fmla="*/ 96 h 249"/>
                <a:gd name="T24" fmla="*/ 35 w 211"/>
                <a:gd name="T25" fmla="*/ 126 h 249"/>
                <a:gd name="T26" fmla="*/ 37 w 211"/>
                <a:gd name="T27" fmla="*/ 156 h 249"/>
                <a:gd name="T28" fmla="*/ 49 w 211"/>
                <a:gd name="T29" fmla="*/ 182 h 249"/>
                <a:gd name="T30" fmla="*/ 67 w 211"/>
                <a:gd name="T31" fmla="*/ 200 h 249"/>
                <a:gd name="T32" fmla="*/ 93 w 211"/>
                <a:gd name="T33" fmla="*/ 214 h 249"/>
                <a:gd name="T34" fmla="*/ 123 w 211"/>
                <a:gd name="T35" fmla="*/ 219 h 249"/>
                <a:gd name="T36" fmla="*/ 149 w 211"/>
                <a:gd name="T37" fmla="*/ 217 h 249"/>
                <a:gd name="T38" fmla="*/ 170 w 211"/>
                <a:gd name="T39" fmla="*/ 205 h 249"/>
                <a:gd name="T40" fmla="*/ 186 w 211"/>
                <a:gd name="T41" fmla="*/ 189 h 249"/>
                <a:gd name="T42" fmla="*/ 211 w 211"/>
                <a:gd name="T43" fmla="*/ 207 h 249"/>
                <a:gd name="T44" fmla="*/ 205 w 211"/>
                <a:gd name="T45" fmla="*/ 217 h 249"/>
                <a:gd name="T46" fmla="*/ 193 w 211"/>
                <a:gd name="T47" fmla="*/ 228 h 249"/>
                <a:gd name="T48" fmla="*/ 174 w 211"/>
                <a:gd name="T49" fmla="*/ 238 h 249"/>
                <a:gd name="T50" fmla="*/ 151 w 211"/>
                <a:gd name="T51" fmla="*/ 247 h 249"/>
                <a:gd name="T52" fmla="*/ 121 w 211"/>
                <a:gd name="T53" fmla="*/ 249 h 249"/>
                <a:gd name="T54" fmla="*/ 86 w 211"/>
                <a:gd name="T55" fmla="*/ 245 h 249"/>
                <a:gd name="T56" fmla="*/ 56 w 211"/>
                <a:gd name="T57" fmla="*/ 231 h 249"/>
                <a:gd name="T58" fmla="*/ 32 w 211"/>
                <a:gd name="T59" fmla="*/ 212 h 249"/>
                <a:gd name="T60" fmla="*/ 14 w 211"/>
                <a:gd name="T61" fmla="*/ 186 h 249"/>
                <a:gd name="T62" fmla="*/ 2 w 211"/>
                <a:gd name="T63" fmla="*/ 156 h 249"/>
                <a:gd name="T64" fmla="*/ 0 w 211"/>
                <a:gd name="T65" fmla="*/ 126 h 249"/>
                <a:gd name="T66" fmla="*/ 4 w 211"/>
                <a:gd name="T67" fmla="*/ 84 h 249"/>
                <a:gd name="T68" fmla="*/ 21 w 211"/>
                <a:gd name="T69" fmla="*/ 49 h 249"/>
                <a:gd name="T70" fmla="*/ 49 w 211"/>
                <a:gd name="T71" fmla="*/ 23 h 249"/>
                <a:gd name="T72" fmla="*/ 83 w 211"/>
                <a:gd name="T73" fmla="*/ 5 h 249"/>
                <a:gd name="T74" fmla="*/ 123 w 211"/>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49">
                  <a:moveTo>
                    <a:pt x="123" y="0"/>
                  </a:moveTo>
                  <a:lnTo>
                    <a:pt x="156" y="2"/>
                  </a:lnTo>
                  <a:lnTo>
                    <a:pt x="184" y="16"/>
                  </a:lnTo>
                  <a:lnTo>
                    <a:pt x="207" y="37"/>
                  </a:lnTo>
                  <a:lnTo>
                    <a:pt x="181" y="56"/>
                  </a:lnTo>
                  <a:lnTo>
                    <a:pt x="165" y="42"/>
                  </a:lnTo>
                  <a:lnTo>
                    <a:pt x="144" y="33"/>
                  </a:lnTo>
                  <a:lnTo>
                    <a:pt x="123" y="30"/>
                  </a:lnTo>
                  <a:lnTo>
                    <a:pt x="93" y="35"/>
                  </a:lnTo>
                  <a:lnTo>
                    <a:pt x="67" y="49"/>
                  </a:lnTo>
                  <a:lnTo>
                    <a:pt x="49" y="70"/>
                  </a:lnTo>
                  <a:lnTo>
                    <a:pt x="37" y="96"/>
                  </a:lnTo>
                  <a:lnTo>
                    <a:pt x="35" y="126"/>
                  </a:lnTo>
                  <a:lnTo>
                    <a:pt x="37" y="156"/>
                  </a:lnTo>
                  <a:lnTo>
                    <a:pt x="49" y="182"/>
                  </a:lnTo>
                  <a:lnTo>
                    <a:pt x="67" y="200"/>
                  </a:lnTo>
                  <a:lnTo>
                    <a:pt x="93" y="214"/>
                  </a:lnTo>
                  <a:lnTo>
                    <a:pt x="123" y="219"/>
                  </a:lnTo>
                  <a:lnTo>
                    <a:pt x="149" y="217"/>
                  </a:lnTo>
                  <a:lnTo>
                    <a:pt x="170" y="205"/>
                  </a:lnTo>
                  <a:lnTo>
                    <a:pt x="186" y="189"/>
                  </a:lnTo>
                  <a:lnTo>
                    <a:pt x="211" y="207"/>
                  </a:lnTo>
                  <a:lnTo>
                    <a:pt x="205" y="217"/>
                  </a:lnTo>
                  <a:lnTo>
                    <a:pt x="193" y="228"/>
                  </a:lnTo>
                  <a:lnTo>
                    <a:pt x="174" y="238"/>
                  </a:lnTo>
                  <a:lnTo>
                    <a:pt x="151" y="247"/>
                  </a:lnTo>
                  <a:lnTo>
                    <a:pt x="121" y="249"/>
                  </a:lnTo>
                  <a:lnTo>
                    <a:pt x="86" y="245"/>
                  </a:lnTo>
                  <a:lnTo>
                    <a:pt x="56" y="231"/>
                  </a:lnTo>
                  <a:lnTo>
                    <a:pt x="32" y="212"/>
                  </a:lnTo>
                  <a:lnTo>
                    <a:pt x="14" y="186"/>
                  </a:lnTo>
                  <a:lnTo>
                    <a:pt x="2" y="156"/>
                  </a:lnTo>
                  <a:lnTo>
                    <a:pt x="0" y="126"/>
                  </a:lnTo>
                  <a:lnTo>
                    <a:pt x="4" y="84"/>
                  </a:lnTo>
                  <a:lnTo>
                    <a:pt x="21" y="49"/>
                  </a:lnTo>
                  <a:lnTo>
                    <a:pt x="49" y="23"/>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userDrawn="1"/>
          </p:nvSpPr>
          <p:spPr bwMode="auto">
            <a:xfrm>
              <a:off x="13341350" y="-511175"/>
              <a:ext cx="395288" cy="395288"/>
            </a:xfrm>
            <a:custGeom>
              <a:avLst/>
              <a:gdLst>
                <a:gd name="T0" fmla="*/ 123 w 249"/>
                <a:gd name="T1" fmla="*/ 30 h 249"/>
                <a:gd name="T2" fmla="*/ 93 w 249"/>
                <a:gd name="T3" fmla="*/ 35 h 249"/>
                <a:gd name="T4" fmla="*/ 70 w 249"/>
                <a:gd name="T5" fmla="*/ 49 h 249"/>
                <a:gd name="T6" fmla="*/ 49 w 249"/>
                <a:gd name="T7" fmla="*/ 68 h 249"/>
                <a:gd name="T8" fmla="*/ 37 w 249"/>
                <a:gd name="T9" fmla="*/ 96 h 249"/>
                <a:gd name="T10" fmla="*/ 35 w 249"/>
                <a:gd name="T11" fmla="*/ 124 h 249"/>
                <a:gd name="T12" fmla="*/ 37 w 249"/>
                <a:gd name="T13" fmla="*/ 154 h 249"/>
                <a:gd name="T14" fmla="*/ 49 w 249"/>
                <a:gd name="T15" fmla="*/ 182 h 249"/>
                <a:gd name="T16" fmla="*/ 70 w 249"/>
                <a:gd name="T17" fmla="*/ 200 h 249"/>
                <a:gd name="T18" fmla="*/ 93 w 249"/>
                <a:gd name="T19" fmla="*/ 214 h 249"/>
                <a:gd name="T20" fmla="*/ 123 w 249"/>
                <a:gd name="T21" fmla="*/ 219 h 249"/>
                <a:gd name="T22" fmla="*/ 154 w 249"/>
                <a:gd name="T23" fmla="*/ 214 h 249"/>
                <a:gd name="T24" fmla="*/ 179 w 249"/>
                <a:gd name="T25" fmla="*/ 200 h 249"/>
                <a:gd name="T26" fmla="*/ 198 w 249"/>
                <a:gd name="T27" fmla="*/ 182 h 249"/>
                <a:gd name="T28" fmla="*/ 210 w 249"/>
                <a:gd name="T29" fmla="*/ 154 h 249"/>
                <a:gd name="T30" fmla="*/ 214 w 249"/>
                <a:gd name="T31" fmla="*/ 124 h 249"/>
                <a:gd name="T32" fmla="*/ 210 w 249"/>
                <a:gd name="T33" fmla="*/ 96 h 249"/>
                <a:gd name="T34" fmla="*/ 198 w 249"/>
                <a:gd name="T35" fmla="*/ 68 h 249"/>
                <a:gd name="T36" fmla="*/ 179 w 249"/>
                <a:gd name="T37" fmla="*/ 49 h 249"/>
                <a:gd name="T38" fmla="*/ 154 w 249"/>
                <a:gd name="T39" fmla="*/ 35 h 249"/>
                <a:gd name="T40" fmla="*/ 123 w 249"/>
                <a:gd name="T41" fmla="*/ 30 h 249"/>
                <a:gd name="T42" fmla="*/ 123 w 249"/>
                <a:gd name="T43" fmla="*/ 0 h 249"/>
                <a:gd name="T44" fmla="*/ 165 w 249"/>
                <a:gd name="T45" fmla="*/ 5 h 249"/>
                <a:gd name="T46" fmla="*/ 200 w 249"/>
                <a:gd name="T47" fmla="*/ 23 h 249"/>
                <a:gd name="T48" fmla="*/ 226 w 249"/>
                <a:gd name="T49" fmla="*/ 49 h 249"/>
                <a:gd name="T50" fmla="*/ 242 w 249"/>
                <a:gd name="T51" fmla="*/ 84 h 249"/>
                <a:gd name="T52" fmla="*/ 249 w 249"/>
                <a:gd name="T53" fmla="*/ 124 h 249"/>
                <a:gd name="T54" fmla="*/ 242 w 249"/>
                <a:gd name="T55" fmla="*/ 165 h 249"/>
                <a:gd name="T56" fmla="*/ 226 w 249"/>
                <a:gd name="T57" fmla="*/ 200 h 249"/>
                <a:gd name="T58" fmla="*/ 200 w 249"/>
                <a:gd name="T59" fmla="*/ 226 h 249"/>
                <a:gd name="T60" fmla="*/ 165 w 249"/>
                <a:gd name="T61" fmla="*/ 245 h 249"/>
                <a:gd name="T62" fmla="*/ 123 w 249"/>
                <a:gd name="T63" fmla="*/ 249 h 249"/>
                <a:gd name="T64" fmla="*/ 84 w 249"/>
                <a:gd name="T65" fmla="*/ 245 h 249"/>
                <a:gd name="T66" fmla="*/ 49 w 249"/>
                <a:gd name="T67" fmla="*/ 226 h 249"/>
                <a:gd name="T68" fmla="*/ 23 w 249"/>
                <a:gd name="T69" fmla="*/ 200 h 249"/>
                <a:gd name="T70" fmla="*/ 5 w 249"/>
                <a:gd name="T71" fmla="*/ 165 h 249"/>
                <a:gd name="T72" fmla="*/ 0 w 249"/>
                <a:gd name="T73" fmla="*/ 124 h 249"/>
                <a:gd name="T74" fmla="*/ 5 w 249"/>
                <a:gd name="T75" fmla="*/ 84 h 249"/>
                <a:gd name="T76" fmla="*/ 23 w 249"/>
                <a:gd name="T77" fmla="*/ 49 h 249"/>
                <a:gd name="T78" fmla="*/ 49 w 249"/>
                <a:gd name="T79" fmla="*/ 23 h 249"/>
                <a:gd name="T80" fmla="*/ 84 w 249"/>
                <a:gd name="T81" fmla="*/ 5 h 249"/>
                <a:gd name="T82" fmla="*/ 123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3" y="30"/>
                  </a:moveTo>
                  <a:lnTo>
                    <a:pt x="93" y="35"/>
                  </a:lnTo>
                  <a:lnTo>
                    <a:pt x="70" y="49"/>
                  </a:lnTo>
                  <a:lnTo>
                    <a:pt x="49" y="68"/>
                  </a:lnTo>
                  <a:lnTo>
                    <a:pt x="37" y="96"/>
                  </a:lnTo>
                  <a:lnTo>
                    <a:pt x="35" y="124"/>
                  </a:lnTo>
                  <a:lnTo>
                    <a:pt x="37" y="154"/>
                  </a:lnTo>
                  <a:lnTo>
                    <a:pt x="49" y="182"/>
                  </a:lnTo>
                  <a:lnTo>
                    <a:pt x="70" y="200"/>
                  </a:lnTo>
                  <a:lnTo>
                    <a:pt x="93" y="214"/>
                  </a:lnTo>
                  <a:lnTo>
                    <a:pt x="123" y="219"/>
                  </a:lnTo>
                  <a:lnTo>
                    <a:pt x="154" y="214"/>
                  </a:lnTo>
                  <a:lnTo>
                    <a:pt x="179" y="200"/>
                  </a:lnTo>
                  <a:lnTo>
                    <a:pt x="198" y="182"/>
                  </a:lnTo>
                  <a:lnTo>
                    <a:pt x="210" y="154"/>
                  </a:lnTo>
                  <a:lnTo>
                    <a:pt x="214" y="124"/>
                  </a:lnTo>
                  <a:lnTo>
                    <a:pt x="210" y="96"/>
                  </a:lnTo>
                  <a:lnTo>
                    <a:pt x="198" y="68"/>
                  </a:lnTo>
                  <a:lnTo>
                    <a:pt x="179" y="49"/>
                  </a:lnTo>
                  <a:lnTo>
                    <a:pt x="154" y="35"/>
                  </a:lnTo>
                  <a:lnTo>
                    <a:pt x="123" y="30"/>
                  </a:lnTo>
                  <a:close/>
                  <a:moveTo>
                    <a:pt x="123" y="0"/>
                  </a:moveTo>
                  <a:lnTo>
                    <a:pt x="165" y="5"/>
                  </a:lnTo>
                  <a:lnTo>
                    <a:pt x="200" y="23"/>
                  </a:lnTo>
                  <a:lnTo>
                    <a:pt x="226" y="49"/>
                  </a:lnTo>
                  <a:lnTo>
                    <a:pt x="242" y="84"/>
                  </a:lnTo>
                  <a:lnTo>
                    <a:pt x="249" y="124"/>
                  </a:lnTo>
                  <a:lnTo>
                    <a:pt x="242" y="165"/>
                  </a:lnTo>
                  <a:lnTo>
                    <a:pt x="226" y="200"/>
                  </a:lnTo>
                  <a:lnTo>
                    <a:pt x="200" y="226"/>
                  </a:lnTo>
                  <a:lnTo>
                    <a:pt x="165" y="245"/>
                  </a:lnTo>
                  <a:lnTo>
                    <a:pt x="123" y="249"/>
                  </a:lnTo>
                  <a:lnTo>
                    <a:pt x="84" y="245"/>
                  </a:lnTo>
                  <a:lnTo>
                    <a:pt x="49" y="226"/>
                  </a:lnTo>
                  <a:lnTo>
                    <a:pt x="23" y="200"/>
                  </a:lnTo>
                  <a:lnTo>
                    <a:pt x="5" y="165"/>
                  </a:lnTo>
                  <a:lnTo>
                    <a:pt x="0" y="124"/>
                  </a:lnTo>
                  <a:lnTo>
                    <a:pt x="5" y="84"/>
                  </a:lnTo>
                  <a:lnTo>
                    <a:pt x="23" y="49"/>
                  </a:lnTo>
                  <a:lnTo>
                    <a:pt x="49" y="23"/>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userDrawn="1"/>
          </p:nvSpPr>
          <p:spPr bwMode="auto">
            <a:xfrm>
              <a:off x="13811250" y="-503238"/>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14224000"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auto">
            <a:xfrm>
              <a:off x="14652625" y="-503238"/>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2 h 240"/>
                <a:gd name="T10" fmla="*/ 145 w 159"/>
                <a:gd name="T11" fmla="*/ 102 h 240"/>
                <a:gd name="T12" fmla="*/ 145 w 159"/>
                <a:gd name="T13" fmla="*/ 133 h 240"/>
                <a:gd name="T14" fmla="*/ 31 w 159"/>
                <a:gd name="T15" fmla="*/ 133 h 240"/>
                <a:gd name="T16" fmla="*/ 31 w 159"/>
                <a:gd name="T17" fmla="*/ 209 h 240"/>
                <a:gd name="T18" fmla="*/ 159 w 159"/>
                <a:gd name="T19" fmla="*/ 209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2"/>
                  </a:lnTo>
                  <a:lnTo>
                    <a:pt x="145" y="102"/>
                  </a:lnTo>
                  <a:lnTo>
                    <a:pt x="145" y="133"/>
                  </a:lnTo>
                  <a:lnTo>
                    <a:pt x="31" y="133"/>
                  </a:lnTo>
                  <a:lnTo>
                    <a:pt x="31" y="209"/>
                  </a:lnTo>
                  <a:lnTo>
                    <a:pt x="159" y="209"/>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14955838" y="-511175"/>
              <a:ext cx="336550" cy="395288"/>
            </a:xfrm>
            <a:custGeom>
              <a:avLst/>
              <a:gdLst>
                <a:gd name="T0" fmla="*/ 123 w 212"/>
                <a:gd name="T1" fmla="*/ 0 h 249"/>
                <a:gd name="T2" fmla="*/ 156 w 212"/>
                <a:gd name="T3" fmla="*/ 2 h 249"/>
                <a:gd name="T4" fmla="*/ 184 w 212"/>
                <a:gd name="T5" fmla="*/ 16 h 249"/>
                <a:gd name="T6" fmla="*/ 207 w 212"/>
                <a:gd name="T7" fmla="*/ 37 h 249"/>
                <a:gd name="T8" fmla="*/ 179 w 212"/>
                <a:gd name="T9" fmla="*/ 56 h 249"/>
                <a:gd name="T10" fmla="*/ 165 w 212"/>
                <a:gd name="T11" fmla="*/ 42 h 249"/>
                <a:gd name="T12" fmla="*/ 144 w 212"/>
                <a:gd name="T13" fmla="*/ 33 h 249"/>
                <a:gd name="T14" fmla="*/ 123 w 212"/>
                <a:gd name="T15" fmla="*/ 30 h 249"/>
                <a:gd name="T16" fmla="*/ 93 w 212"/>
                <a:gd name="T17" fmla="*/ 35 h 249"/>
                <a:gd name="T18" fmla="*/ 68 w 212"/>
                <a:gd name="T19" fmla="*/ 49 h 249"/>
                <a:gd name="T20" fmla="*/ 49 w 212"/>
                <a:gd name="T21" fmla="*/ 70 h 249"/>
                <a:gd name="T22" fmla="*/ 37 w 212"/>
                <a:gd name="T23" fmla="*/ 96 h 249"/>
                <a:gd name="T24" fmla="*/ 33 w 212"/>
                <a:gd name="T25" fmla="*/ 126 h 249"/>
                <a:gd name="T26" fmla="*/ 37 w 212"/>
                <a:gd name="T27" fmla="*/ 156 h 249"/>
                <a:gd name="T28" fmla="*/ 49 w 212"/>
                <a:gd name="T29" fmla="*/ 182 h 249"/>
                <a:gd name="T30" fmla="*/ 68 w 212"/>
                <a:gd name="T31" fmla="*/ 200 h 249"/>
                <a:gd name="T32" fmla="*/ 93 w 212"/>
                <a:gd name="T33" fmla="*/ 214 h 249"/>
                <a:gd name="T34" fmla="*/ 123 w 212"/>
                <a:gd name="T35" fmla="*/ 219 h 249"/>
                <a:gd name="T36" fmla="*/ 147 w 212"/>
                <a:gd name="T37" fmla="*/ 217 h 249"/>
                <a:gd name="T38" fmla="*/ 168 w 212"/>
                <a:gd name="T39" fmla="*/ 205 h 249"/>
                <a:gd name="T40" fmla="*/ 184 w 212"/>
                <a:gd name="T41" fmla="*/ 189 h 249"/>
                <a:gd name="T42" fmla="*/ 212 w 212"/>
                <a:gd name="T43" fmla="*/ 207 h 249"/>
                <a:gd name="T44" fmla="*/ 205 w 212"/>
                <a:gd name="T45" fmla="*/ 217 h 249"/>
                <a:gd name="T46" fmla="*/ 193 w 212"/>
                <a:gd name="T47" fmla="*/ 228 h 249"/>
                <a:gd name="T48" fmla="*/ 175 w 212"/>
                <a:gd name="T49" fmla="*/ 238 h 249"/>
                <a:gd name="T50" fmla="*/ 151 w 212"/>
                <a:gd name="T51" fmla="*/ 247 h 249"/>
                <a:gd name="T52" fmla="*/ 121 w 212"/>
                <a:gd name="T53" fmla="*/ 249 h 249"/>
                <a:gd name="T54" fmla="*/ 86 w 212"/>
                <a:gd name="T55" fmla="*/ 245 h 249"/>
                <a:gd name="T56" fmla="*/ 56 w 212"/>
                <a:gd name="T57" fmla="*/ 231 h 249"/>
                <a:gd name="T58" fmla="*/ 33 w 212"/>
                <a:gd name="T59" fmla="*/ 212 h 249"/>
                <a:gd name="T60" fmla="*/ 14 w 212"/>
                <a:gd name="T61" fmla="*/ 186 h 249"/>
                <a:gd name="T62" fmla="*/ 2 w 212"/>
                <a:gd name="T63" fmla="*/ 156 h 249"/>
                <a:gd name="T64" fmla="*/ 0 w 212"/>
                <a:gd name="T65" fmla="*/ 126 h 249"/>
                <a:gd name="T66" fmla="*/ 5 w 212"/>
                <a:gd name="T67" fmla="*/ 84 h 249"/>
                <a:gd name="T68" fmla="*/ 21 w 212"/>
                <a:gd name="T69" fmla="*/ 49 h 249"/>
                <a:gd name="T70" fmla="*/ 49 w 212"/>
                <a:gd name="T71" fmla="*/ 23 h 249"/>
                <a:gd name="T72" fmla="*/ 82 w 212"/>
                <a:gd name="T73" fmla="*/ 5 h 249"/>
                <a:gd name="T74" fmla="*/ 123 w 212"/>
                <a:gd name="T7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49">
                  <a:moveTo>
                    <a:pt x="123" y="0"/>
                  </a:moveTo>
                  <a:lnTo>
                    <a:pt x="156" y="2"/>
                  </a:lnTo>
                  <a:lnTo>
                    <a:pt x="184" y="16"/>
                  </a:lnTo>
                  <a:lnTo>
                    <a:pt x="207" y="37"/>
                  </a:lnTo>
                  <a:lnTo>
                    <a:pt x="179" y="56"/>
                  </a:lnTo>
                  <a:lnTo>
                    <a:pt x="165" y="42"/>
                  </a:lnTo>
                  <a:lnTo>
                    <a:pt x="144" y="33"/>
                  </a:lnTo>
                  <a:lnTo>
                    <a:pt x="123" y="30"/>
                  </a:lnTo>
                  <a:lnTo>
                    <a:pt x="93" y="35"/>
                  </a:lnTo>
                  <a:lnTo>
                    <a:pt x="68" y="49"/>
                  </a:lnTo>
                  <a:lnTo>
                    <a:pt x="49" y="70"/>
                  </a:lnTo>
                  <a:lnTo>
                    <a:pt x="37" y="96"/>
                  </a:lnTo>
                  <a:lnTo>
                    <a:pt x="33" y="126"/>
                  </a:lnTo>
                  <a:lnTo>
                    <a:pt x="37" y="156"/>
                  </a:lnTo>
                  <a:lnTo>
                    <a:pt x="49" y="182"/>
                  </a:lnTo>
                  <a:lnTo>
                    <a:pt x="68" y="200"/>
                  </a:lnTo>
                  <a:lnTo>
                    <a:pt x="93" y="214"/>
                  </a:lnTo>
                  <a:lnTo>
                    <a:pt x="123" y="219"/>
                  </a:lnTo>
                  <a:lnTo>
                    <a:pt x="147" y="217"/>
                  </a:lnTo>
                  <a:lnTo>
                    <a:pt x="168" y="205"/>
                  </a:lnTo>
                  <a:lnTo>
                    <a:pt x="184" y="189"/>
                  </a:lnTo>
                  <a:lnTo>
                    <a:pt x="212" y="207"/>
                  </a:lnTo>
                  <a:lnTo>
                    <a:pt x="205" y="217"/>
                  </a:lnTo>
                  <a:lnTo>
                    <a:pt x="193" y="228"/>
                  </a:lnTo>
                  <a:lnTo>
                    <a:pt x="175" y="238"/>
                  </a:lnTo>
                  <a:lnTo>
                    <a:pt x="151" y="247"/>
                  </a:lnTo>
                  <a:lnTo>
                    <a:pt x="121" y="249"/>
                  </a:lnTo>
                  <a:lnTo>
                    <a:pt x="86" y="245"/>
                  </a:lnTo>
                  <a:lnTo>
                    <a:pt x="56" y="231"/>
                  </a:lnTo>
                  <a:lnTo>
                    <a:pt x="33" y="212"/>
                  </a:lnTo>
                  <a:lnTo>
                    <a:pt x="14" y="186"/>
                  </a:lnTo>
                  <a:lnTo>
                    <a:pt x="2" y="156"/>
                  </a:lnTo>
                  <a:lnTo>
                    <a:pt x="0" y="126"/>
                  </a:lnTo>
                  <a:lnTo>
                    <a:pt x="5" y="84"/>
                  </a:lnTo>
                  <a:lnTo>
                    <a:pt x="21" y="49"/>
                  </a:lnTo>
                  <a:lnTo>
                    <a:pt x="49" y="23"/>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15311438" y="-503238"/>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7"/>
            <p:cNvSpPr>
              <a:spLocks noChangeArrowheads="1"/>
            </p:cNvSpPr>
            <p:nvPr userDrawn="1"/>
          </p:nvSpPr>
          <p:spPr bwMode="auto">
            <a:xfrm>
              <a:off x="15662275" y="-503238"/>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noEditPoints="1"/>
            </p:cNvSpPr>
            <p:nvPr userDrawn="1"/>
          </p:nvSpPr>
          <p:spPr bwMode="auto">
            <a:xfrm>
              <a:off x="15776575" y="-511175"/>
              <a:ext cx="395288" cy="395288"/>
            </a:xfrm>
            <a:custGeom>
              <a:avLst/>
              <a:gdLst>
                <a:gd name="T0" fmla="*/ 125 w 249"/>
                <a:gd name="T1" fmla="*/ 30 h 249"/>
                <a:gd name="T2" fmla="*/ 95 w 249"/>
                <a:gd name="T3" fmla="*/ 35 h 249"/>
                <a:gd name="T4" fmla="*/ 70 w 249"/>
                <a:gd name="T5" fmla="*/ 49 h 249"/>
                <a:gd name="T6" fmla="*/ 51 w 249"/>
                <a:gd name="T7" fmla="*/ 68 h 249"/>
                <a:gd name="T8" fmla="*/ 39 w 249"/>
                <a:gd name="T9" fmla="*/ 96 h 249"/>
                <a:gd name="T10" fmla="*/ 35 w 249"/>
                <a:gd name="T11" fmla="*/ 124 h 249"/>
                <a:gd name="T12" fmla="*/ 39 w 249"/>
                <a:gd name="T13" fmla="*/ 154 h 249"/>
                <a:gd name="T14" fmla="*/ 51 w 249"/>
                <a:gd name="T15" fmla="*/ 182 h 249"/>
                <a:gd name="T16" fmla="*/ 70 w 249"/>
                <a:gd name="T17" fmla="*/ 200 h 249"/>
                <a:gd name="T18" fmla="*/ 95 w 249"/>
                <a:gd name="T19" fmla="*/ 214 h 249"/>
                <a:gd name="T20" fmla="*/ 125 w 249"/>
                <a:gd name="T21" fmla="*/ 219 h 249"/>
                <a:gd name="T22" fmla="*/ 156 w 249"/>
                <a:gd name="T23" fmla="*/ 214 h 249"/>
                <a:gd name="T24" fmla="*/ 179 w 249"/>
                <a:gd name="T25" fmla="*/ 200 h 249"/>
                <a:gd name="T26" fmla="*/ 198 w 249"/>
                <a:gd name="T27" fmla="*/ 182 h 249"/>
                <a:gd name="T28" fmla="*/ 212 w 249"/>
                <a:gd name="T29" fmla="*/ 154 h 249"/>
                <a:gd name="T30" fmla="*/ 214 w 249"/>
                <a:gd name="T31" fmla="*/ 124 h 249"/>
                <a:gd name="T32" fmla="*/ 212 w 249"/>
                <a:gd name="T33" fmla="*/ 96 h 249"/>
                <a:gd name="T34" fmla="*/ 198 w 249"/>
                <a:gd name="T35" fmla="*/ 68 h 249"/>
                <a:gd name="T36" fmla="*/ 179 w 249"/>
                <a:gd name="T37" fmla="*/ 49 h 249"/>
                <a:gd name="T38" fmla="*/ 156 w 249"/>
                <a:gd name="T39" fmla="*/ 35 h 249"/>
                <a:gd name="T40" fmla="*/ 125 w 249"/>
                <a:gd name="T41" fmla="*/ 30 h 249"/>
                <a:gd name="T42" fmla="*/ 125 w 249"/>
                <a:gd name="T43" fmla="*/ 0 h 249"/>
                <a:gd name="T44" fmla="*/ 165 w 249"/>
                <a:gd name="T45" fmla="*/ 5 h 249"/>
                <a:gd name="T46" fmla="*/ 200 w 249"/>
                <a:gd name="T47" fmla="*/ 23 h 249"/>
                <a:gd name="T48" fmla="*/ 226 w 249"/>
                <a:gd name="T49" fmla="*/ 49 h 249"/>
                <a:gd name="T50" fmla="*/ 244 w 249"/>
                <a:gd name="T51" fmla="*/ 84 h 249"/>
                <a:gd name="T52" fmla="*/ 249 w 249"/>
                <a:gd name="T53" fmla="*/ 124 h 249"/>
                <a:gd name="T54" fmla="*/ 244 w 249"/>
                <a:gd name="T55" fmla="*/ 165 h 249"/>
                <a:gd name="T56" fmla="*/ 226 w 249"/>
                <a:gd name="T57" fmla="*/ 200 h 249"/>
                <a:gd name="T58" fmla="*/ 200 w 249"/>
                <a:gd name="T59" fmla="*/ 226 h 249"/>
                <a:gd name="T60" fmla="*/ 165 w 249"/>
                <a:gd name="T61" fmla="*/ 245 h 249"/>
                <a:gd name="T62" fmla="*/ 125 w 249"/>
                <a:gd name="T63" fmla="*/ 249 h 249"/>
                <a:gd name="T64" fmla="*/ 84 w 249"/>
                <a:gd name="T65" fmla="*/ 245 h 249"/>
                <a:gd name="T66" fmla="*/ 49 w 249"/>
                <a:gd name="T67" fmla="*/ 226 h 249"/>
                <a:gd name="T68" fmla="*/ 23 w 249"/>
                <a:gd name="T69" fmla="*/ 200 h 249"/>
                <a:gd name="T70" fmla="*/ 7 w 249"/>
                <a:gd name="T71" fmla="*/ 165 h 249"/>
                <a:gd name="T72" fmla="*/ 0 w 249"/>
                <a:gd name="T73" fmla="*/ 124 h 249"/>
                <a:gd name="T74" fmla="*/ 7 w 249"/>
                <a:gd name="T75" fmla="*/ 84 h 249"/>
                <a:gd name="T76" fmla="*/ 23 w 249"/>
                <a:gd name="T77" fmla="*/ 49 h 249"/>
                <a:gd name="T78" fmla="*/ 49 w 249"/>
                <a:gd name="T79" fmla="*/ 23 h 249"/>
                <a:gd name="T80" fmla="*/ 84 w 249"/>
                <a:gd name="T81" fmla="*/ 5 h 249"/>
                <a:gd name="T82" fmla="*/ 125 w 249"/>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49">
                  <a:moveTo>
                    <a:pt x="125" y="30"/>
                  </a:moveTo>
                  <a:lnTo>
                    <a:pt x="95" y="35"/>
                  </a:lnTo>
                  <a:lnTo>
                    <a:pt x="70" y="49"/>
                  </a:lnTo>
                  <a:lnTo>
                    <a:pt x="51" y="68"/>
                  </a:lnTo>
                  <a:lnTo>
                    <a:pt x="39" y="96"/>
                  </a:lnTo>
                  <a:lnTo>
                    <a:pt x="35" y="124"/>
                  </a:lnTo>
                  <a:lnTo>
                    <a:pt x="39" y="154"/>
                  </a:lnTo>
                  <a:lnTo>
                    <a:pt x="51" y="182"/>
                  </a:lnTo>
                  <a:lnTo>
                    <a:pt x="70" y="200"/>
                  </a:lnTo>
                  <a:lnTo>
                    <a:pt x="95" y="214"/>
                  </a:lnTo>
                  <a:lnTo>
                    <a:pt x="125" y="219"/>
                  </a:lnTo>
                  <a:lnTo>
                    <a:pt x="156" y="214"/>
                  </a:lnTo>
                  <a:lnTo>
                    <a:pt x="179" y="200"/>
                  </a:lnTo>
                  <a:lnTo>
                    <a:pt x="198" y="182"/>
                  </a:lnTo>
                  <a:lnTo>
                    <a:pt x="212" y="154"/>
                  </a:lnTo>
                  <a:lnTo>
                    <a:pt x="214" y="124"/>
                  </a:lnTo>
                  <a:lnTo>
                    <a:pt x="212" y="96"/>
                  </a:lnTo>
                  <a:lnTo>
                    <a:pt x="198" y="68"/>
                  </a:lnTo>
                  <a:lnTo>
                    <a:pt x="179" y="49"/>
                  </a:lnTo>
                  <a:lnTo>
                    <a:pt x="156" y="35"/>
                  </a:lnTo>
                  <a:lnTo>
                    <a:pt x="125" y="30"/>
                  </a:lnTo>
                  <a:close/>
                  <a:moveTo>
                    <a:pt x="125" y="0"/>
                  </a:moveTo>
                  <a:lnTo>
                    <a:pt x="165" y="5"/>
                  </a:lnTo>
                  <a:lnTo>
                    <a:pt x="200" y="23"/>
                  </a:lnTo>
                  <a:lnTo>
                    <a:pt x="226" y="49"/>
                  </a:lnTo>
                  <a:lnTo>
                    <a:pt x="244" y="84"/>
                  </a:lnTo>
                  <a:lnTo>
                    <a:pt x="249" y="124"/>
                  </a:lnTo>
                  <a:lnTo>
                    <a:pt x="244" y="165"/>
                  </a:lnTo>
                  <a:lnTo>
                    <a:pt x="226" y="200"/>
                  </a:lnTo>
                  <a:lnTo>
                    <a:pt x="200" y="226"/>
                  </a:lnTo>
                  <a:lnTo>
                    <a:pt x="165" y="245"/>
                  </a:lnTo>
                  <a:lnTo>
                    <a:pt x="125" y="249"/>
                  </a:lnTo>
                  <a:lnTo>
                    <a:pt x="84" y="245"/>
                  </a:lnTo>
                  <a:lnTo>
                    <a:pt x="49" y="226"/>
                  </a:lnTo>
                  <a:lnTo>
                    <a:pt x="23" y="200"/>
                  </a:lnTo>
                  <a:lnTo>
                    <a:pt x="7" y="165"/>
                  </a:lnTo>
                  <a:lnTo>
                    <a:pt x="0" y="124"/>
                  </a:lnTo>
                  <a:lnTo>
                    <a:pt x="7" y="84"/>
                  </a:lnTo>
                  <a:lnTo>
                    <a:pt x="23" y="49"/>
                  </a:lnTo>
                  <a:lnTo>
                    <a:pt x="49" y="23"/>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userDrawn="1"/>
          </p:nvSpPr>
          <p:spPr bwMode="auto">
            <a:xfrm>
              <a:off x="16244888" y="-503238"/>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p:cNvSpPr>
            <p:nvPr userDrawn="1"/>
          </p:nvSpPr>
          <p:spPr bwMode="auto">
            <a:xfrm>
              <a:off x="16640175" y="-511175"/>
              <a:ext cx="252413" cy="395288"/>
            </a:xfrm>
            <a:custGeom>
              <a:avLst/>
              <a:gdLst>
                <a:gd name="T0" fmla="*/ 89 w 159"/>
                <a:gd name="T1" fmla="*/ 0 h 249"/>
                <a:gd name="T2" fmla="*/ 114 w 159"/>
                <a:gd name="T3" fmla="*/ 2 h 249"/>
                <a:gd name="T4" fmla="*/ 138 w 159"/>
                <a:gd name="T5" fmla="*/ 9 h 249"/>
                <a:gd name="T6" fmla="*/ 156 w 159"/>
                <a:gd name="T7" fmla="*/ 26 h 249"/>
                <a:gd name="T8" fmla="*/ 131 w 159"/>
                <a:gd name="T9" fmla="*/ 51 h 249"/>
                <a:gd name="T10" fmla="*/ 114 w 159"/>
                <a:gd name="T11" fmla="*/ 35 h 249"/>
                <a:gd name="T12" fmla="*/ 89 w 159"/>
                <a:gd name="T13" fmla="*/ 30 h 249"/>
                <a:gd name="T14" fmla="*/ 66 w 159"/>
                <a:gd name="T15" fmla="*/ 33 h 249"/>
                <a:gd name="T16" fmla="*/ 52 w 159"/>
                <a:gd name="T17" fmla="*/ 42 h 249"/>
                <a:gd name="T18" fmla="*/ 45 w 159"/>
                <a:gd name="T19" fmla="*/ 54 h 249"/>
                <a:gd name="T20" fmla="*/ 42 w 159"/>
                <a:gd name="T21" fmla="*/ 65 h 249"/>
                <a:gd name="T22" fmla="*/ 47 w 159"/>
                <a:gd name="T23" fmla="*/ 84 h 249"/>
                <a:gd name="T24" fmla="*/ 56 w 159"/>
                <a:gd name="T25" fmla="*/ 93 h 249"/>
                <a:gd name="T26" fmla="*/ 73 w 159"/>
                <a:gd name="T27" fmla="*/ 103 h 249"/>
                <a:gd name="T28" fmla="*/ 91 w 159"/>
                <a:gd name="T29" fmla="*/ 110 h 249"/>
                <a:gd name="T30" fmla="*/ 110 w 159"/>
                <a:gd name="T31" fmla="*/ 114 h 249"/>
                <a:gd name="T32" fmla="*/ 128 w 159"/>
                <a:gd name="T33" fmla="*/ 124 h 249"/>
                <a:gd name="T34" fmla="*/ 145 w 159"/>
                <a:gd name="T35" fmla="*/ 135 h 249"/>
                <a:gd name="T36" fmla="*/ 156 w 159"/>
                <a:gd name="T37" fmla="*/ 151 h 249"/>
                <a:gd name="T38" fmla="*/ 159 w 159"/>
                <a:gd name="T39" fmla="*/ 177 h 249"/>
                <a:gd name="T40" fmla="*/ 156 w 159"/>
                <a:gd name="T41" fmla="*/ 203 h 249"/>
                <a:gd name="T42" fmla="*/ 145 w 159"/>
                <a:gd name="T43" fmla="*/ 221 h 249"/>
                <a:gd name="T44" fmla="*/ 126 w 159"/>
                <a:gd name="T45" fmla="*/ 238 h 249"/>
                <a:gd name="T46" fmla="*/ 103 w 159"/>
                <a:gd name="T47" fmla="*/ 247 h 249"/>
                <a:gd name="T48" fmla="*/ 77 w 159"/>
                <a:gd name="T49" fmla="*/ 249 h 249"/>
                <a:gd name="T50" fmla="*/ 47 w 159"/>
                <a:gd name="T51" fmla="*/ 247 h 249"/>
                <a:gd name="T52" fmla="*/ 21 w 159"/>
                <a:gd name="T53" fmla="*/ 235 h 249"/>
                <a:gd name="T54" fmla="*/ 0 w 159"/>
                <a:gd name="T55" fmla="*/ 217 h 249"/>
                <a:gd name="T56" fmla="*/ 26 w 159"/>
                <a:gd name="T57" fmla="*/ 193 h 249"/>
                <a:gd name="T58" fmla="*/ 40 w 159"/>
                <a:gd name="T59" fmla="*/ 210 h 249"/>
                <a:gd name="T60" fmla="*/ 59 w 159"/>
                <a:gd name="T61" fmla="*/ 217 h 249"/>
                <a:gd name="T62" fmla="*/ 77 w 159"/>
                <a:gd name="T63" fmla="*/ 219 h 249"/>
                <a:gd name="T64" fmla="*/ 93 w 159"/>
                <a:gd name="T65" fmla="*/ 217 h 249"/>
                <a:gd name="T66" fmla="*/ 110 w 159"/>
                <a:gd name="T67" fmla="*/ 210 h 249"/>
                <a:gd name="T68" fmla="*/ 121 w 159"/>
                <a:gd name="T69" fmla="*/ 198 h 249"/>
                <a:gd name="T70" fmla="*/ 126 w 159"/>
                <a:gd name="T71" fmla="*/ 179 h 249"/>
                <a:gd name="T72" fmla="*/ 121 w 159"/>
                <a:gd name="T73" fmla="*/ 165 h 249"/>
                <a:gd name="T74" fmla="*/ 110 w 159"/>
                <a:gd name="T75" fmla="*/ 154 h 249"/>
                <a:gd name="T76" fmla="*/ 96 w 159"/>
                <a:gd name="T77" fmla="*/ 147 h 249"/>
                <a:gd name="T78" fmla="*/ 77 w 159"/>
                <a:gd name="T79" fmla="*/ 140 h 249"/>
                <a:gd name="T80" fmla="*/ 56 w 159"/>
                <a:gd name="T81" fmla="*/ 133 h 249"/>
                <a:gd name="T82" fmla="*/ 38 w 159"/>
                <a:gd name="T83" fmla="*/ 126 h 249"/>
                <a:gd name="T84" fmla="*/ 21 w 159"/>
                <a:gd name="T85" fmla="*/ 112 h 249"/>
                <a:gd name="T86" fmla="*/ 12 w 159"/>
                <a:gd name="T87" fmla="*/ 93 h 249"/>
                <a:gd name="T88" fmla="*/ 7 w 159"/>
                <a:gd name="T89" fmla="*/ 65 h 249"/>
                <a:gd name="T90" fmla="*/ 10 w 159"/>
                <a:gd name="T91" fmla="*/ 49 h 249"/>
                <a:gd name="T92" fmla="*/ 19 w 159"/>
                <a:gd name="T93" fmla="*/ 30 h 249"/>
                <a:gd name="T94" fmla="*/ 35 w 159"/>
                <a:gd name="T95" fmla="*/ 14 h 249"/>
                <a:gd name="T96" fmla="*/ 59 w 159"/>
                <a:gd name="T97" fmla="*/ 2 h 249"/>
                <a:gd name="T98" fmla="*/ 89 w 159"/>
                <a:gd name="T9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49">
                  <a:moveTo>
                    <a:pt x="89" y="0"/>
                  </a:moveTo>
                  <a:lnTo>
                    <a:pt x="114" y="2"/>
                  </a:lnTo>
                  <a:lnTo>
                    <a:pt x="138" y="9"/>
                  </a:lnTo>
                  <a:lnTo>
                    <a:pt x="156" y="26"/>
                  </a:lnTo>
                  <a:lnTo>
                    <a:pt x="131" y="51"/>
                  </a:lnTo>
                  <a:lnTo>
                    <a:pt x="114" y="35"/>
                  </a:lnTo>
                  <a:lnTo>
                    <a:pt x="89" y="30"/>
                  </a:lnTo>
                  <a:lnTo>
                    <a:pt x="66" y="33"/>
                  </a:lnTo>
                  <a:lnTo>
                    <a:pt x="52" y="42"/>
                  </a:lnTo>
                  <a:lnTo>
                    <a:pt x="45" y="54"/>
                  </a:lnTo>
                  <a:lnTo>
                    <a:pt x="42" y="65"/>
                  </a:lnTo>
                  <a:lnTo>
                    <a:pt x="47" y="84"/>
                  </a:lnTo>
                  <a:lnTo>
                    <a:pt x="56" y="93"/>
                  </a:lnTo>
                  <a:lnTo>
                    <a:pt x="73" y="103"/>
                  </a:lnTo>
                  <a:lnTo>
                    <a:pt x="91" y="110"/>
                  </a:lnTo>
                  <a:lnTo>
                    <a:pt x="110" y="114"/>
                  </a:lnTo>
                  <a:lnTo>
                    <a:pt x="128" y="124"/>
                  </a:lnTo>
                  <a:lnTo>
                    <a:pt x="145" y="135"/>
                  </a:lnTo>
                  <a:lnTo>
                    <a:pt x="156" y="151"/>
                  </a:lnTo>
                  <a:lnTo>
                    <a:pt x="159" y="177"/>
                  </a:lnTo>
                  <a:lnTo>
                    <a:pt x="156" y="203"/>
                  </a:lnTo>
                  <a:lnTo>
                    <a:pt x="145" y="221"/>
                  </a:lnTo>
                  <a:lnTo>
                    <a:pt x="126" y="238"/>
                  </a:lnTo>
                  <a:lnTo>
                    <a:pt x="103" y="247"/>
                  </a:lnTo>
                  <a:lnTo>
                    <a:pt x="77" y="249"/>
                  </a:lnTo>
                  <a:lnTo>
                    <a:pt x="47" y="247"/>
                  </a:lnTo>
                  <a:lnTo>
                    <a:pt x="21" y="235"/>
                  </a:lnTo>
                  <a:lnTo>
                    <a:pt x="0" y="217"/>
                  </a:lnTo>
                  <a:lnTo>
                    <a:pt x="26" y="193"/>
                  </a:lnTo>
                  <a:lnTo>
                    <a:pt x="40" y="210"/>
                  </a:lnTo>
                  <a:lnTo>
                    <a:pt x="59" y="217"/>
                  </a:lnTo>
                  <a:lnTo>
                    <a:pt x="77" y="219"/>
                  </a:lnTo>
                  <a:lnTo>
                    <a:pt x="93" y="217"/>
                  </a:lnTo>
                  <a:lnTo>
                    <a:pt x="110" y="210"/>
                  </a:lnTo>
                  <a:lnTo>
                    <a:pt x="121" y="198"/>
                  </a:lnTo>
                  <a:lnTo>
                    <a:pt x="126" y="179"/>
                  </a:lnTo>
                  <a:lnTo>
                    <a:pt x="121" y="165"/>
                  </a:lnTo>
                  <a:lnTo>
                    <a:pt x="110" y="154"/>
                  </a:lnTo>
                  <a:lnTo>
                    <a:pt x="96" y="147"/>
                  </a:lnTo>
                  <a:lnTo>
                    <a:pt x="77" y="140"/>
                  </a:lnTo>
                  <a:lnTo>
                    <a:pt x="56" y="133"/>
                  </a:lnTo>
                  <a:lnTo>
                    <a:pt x="38" y="126"/>
                  </a:lnTo>
                  <a:lnTo>
                    <a:pt x="21" y="112"/>
                  </a:lnTo>
                  <a:lnTo>
                    <a:pt x="12" y="93"/>
                  </a:lnTo>
                  <a:lnTo>
                    <a:pt x="7" y="65"/>
                  </a:lnTo>
                  <a:lnTo>
                    <a:pt x="10" y="49"/>
                  </a:lnTo>
                  <a:lnTo>
                    <a:pt x="19" y="30"/>
                  </a:lnTo>
                  <a:lnTo>
                    <a:pt x="35" y="14"/>
                  </a:lnTo>
                  <a:lnTo>
                    <a:pt x="59" y="2"/>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p:cNvSpPr>
            <p:nvPr userDrawn="1"/>
          </p:nvSpPr>
          <p:spPr bwMode="auto">
            <a:xfrm>
              <a:off x="10836275" y="3175"/>
              <a:ext cx="239713" cy="381000"/>
            </a:xfrm>
            <a:custGeom>
              <a:avLst/>
              <a:gdLst>
                <a:gd name="T0" fmla="*/ 0 w 151"/>
                <a:gd name="T1" fmla="*/ 0 h 240"/>
                <a:gd name="T2" fmla="*/ 151 w 151"/>
                <a:gd name="T3" fmla="*/ 0 h 240"/>
                <a:gd name="T4" fmla="*/ 151 w 151"/>
                <a:gd name="T5" fmla="*/ 30 h 240"/>
                <a:gd name="T6" fmla="*/ 33 w 151"/>
                <a:gd name="T7" fmla="*/ 30 h 240"/>
                <a:gd name="T8" fmla="*/ 33 w 151"/>
                <a:gd name="T9" fmla="*/ 105 h 240"/>
                <a:gd name="T10" fmla="*/ 142 w 151"/>
                <a:gd name="T11" fmla="*/ 105 h 240"/>
                <a:gd name="T12" fmla="*/ 142 w 151"/>
                <a:gd name="T13" fmla="*/ 135 h 240"/>
                <a:gd name="T14" fmla="*/ 33 w 151"/>
                <a:gd name="T15" fmla="*/ 135 h 240"/>
                <a:gd name="T16" fmla="*/ 33 w 151"/>
                <a:gd name="T17" fmla="*/ 240 h 240"/>
                <a:gd name="T18" fmla="*/ 0 w 151"/>
                <a:gd name="T19" fmla="*/ 240 h 240"/>
                <a:gd name="T20" fmla="*/ 0 w 151"/>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0">
                  <a:moveTo>
                    <a:pt x="0" y="0"/>
                  </a:moveTo>
                  <a:lnTo>
                    <a:pt x="151" y="0"/>
                  </a:lnTo>
                  <a:lnTo>
                    <a:pt x="151" y="30"/>
                  </a:lnTo>
                  <a:lnTo>
                    <a:pt x="33" y="30"/>
                  </a:lnTo>
                  <a:lnTo>
                    <a:pt x="33" y="105"/>
                  </a:lnTo>
                  <a:lnTo>
                    <a:pt x="142" y="105"/>
                  </a:lnTo>
                  <a:lnTo>
                    <a:pt x="142" y="135"/>
                  </a:lnTo>
                  <a:lnTo>
                    <a:pt x="33" y="135"/>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2"/>
            <p:cNvSpPr>
              <a:spLocks noEditPoints="1"/>
            </p:cNvSpPr>
            <p:nvPr userDrawn="1"/>
          </p:nvSpPr>
          <p:spPr bwMode="auto">
            <a:xfrm>
              <a:off x="11114088" y="-7938"/>
              <a:ext cx="395288" cy="400050"/>
            </a:xfrm>
            <a:custGeom>
              <a:avLst/>
              <a:gdLst>
                <a:gd name="T0" fmla="*/ 125 w 249"/>
                <a:gd name="T1" fmla="*/ 33 h 252"/>
                <a:gd name="T2" fmla="*/ 95 w 249"/>
                <a:gd name="T3" fmla="*/ 37 h 252"/>
                <a:gd name="T4" fmla="*/ 70 w 249"/>
                <a:gd name="T5" fmla="*/ 49 h 252"/>
                <a:gd name="T6" fmla="*/ 51 w 249"/>
                <a:gd name="T7" fmla="*/ 70 h 252"/>
                <a:gd name="T8" fmla="*/ 39 w 249"/>
                <a:gd name="T9" fmla="*/ 98 h 252"/>
                <a:gd name="T10" fmla="*/ 35 w 249"/>
                <a:gd name="T11" fmla="*/ 126 h 252"/>
                <a:gd name="T12" fmla="*/ 39 w 249"/>
                <a:gd name="T13" fmla="*/ 156 h 252"/>
                <a:gd name="T14" fmla="*/ 51 w 249"/>
                <a:gd name="T15" fmla="*/ 182 h 252"/>
                <a:gd name="T16" fmla="*/ 70 w 249"/>
                <a:gd name="T17" fmla="*/ 203 h 252"/>
                <a:gd name="T18" fmla="*/ 95 w 249"/>
                <a:gd name="T19" fmla="*/ 217 h 252"/>
                <a:gd name="T20" fmla="*/ 125 w 249"/>
                <a:gd name="T21" fmla="*/ 221 h 252"/>
                <a:gd name="T22" fmla="*/ 156 w 249"/>
                <a:gd name="T23" fmla="*/ 217 h 252"/>
                <a:gd name="T24" fmla="*/ 179 w 249"/>
                <a:gd name="T25" fmla="*/ 203 h 252"/>
                <a:gd name="T26" fmla="*/ 200 w 249"/>
                <a:gd name="T27" fmla="*/ 182 h 252"/>
                <a:gd name="T28" fmla="*/ 212 w 249"/>
                <a:gd name="T29" fmla="*/ 156 h 252"/>
                <a:gd name="T30" fmla="*/ 214 w 249"/>
                <a:gd name="T31" fmla="*/ 126 h 252"/>
                <a:gd name="T32" fmla="*/ 212 w 249"/>
                <a:gd name="T33" fmla="*/ 98 h 252"/>
                <a:gd name="T34" fmla="*/ 200 w 249"/>
                <a:gd name="T35" fmla="*/ 70 h 252"/>
                <a:gd name="T36" fmla="*/ 179 w 249"/>
                <a:gd name="T37" fmla="*/ 49 h 252"/>
                <a:gd name="T38" fmla="*/ 156 w 249"/>
                <a:gd name="T39" fmla="*/ 37 h 252"/>
                <a:gd name="T40" fmla="*/ 125 w 249"/>
                <a:gd name="T41" fmla="*/ 33 h 252"/>
                <a:gd name="T42" fmla="*/ 125 w 249"/>
                <a:gd name="T43" fmla="*/ 0 h 252"/>
                <a:gd name="T44" fmla="*/ 165 w 249"/>
                <a:gd name="T45" fmla="*/ 7 h 252"/>
                <a:gd name="T46" fmla="*/ 200 w 249"/>
                <a:gd name="T47" fmla="*/ 26 h 252"/>
                <a:gd name="T48" fmla="*/ 226 w 249"/>
                <a:gd name="T49" fmla="*/ 51 h 252"/>
                <a:gd name="T50" fmla="*/ 244 w 249"/>
                <a:gd name="T51" fmla="*/ 86 h 252"/>
                <a:gd name="T52" fmla="*/ 249 w 249"/>
                <a:gd name="T53" fmla="*/ 126 h 252"/>
                <a:gd name="T54" fmla="*/ 244 w 249"/>
                <a:gd name="T55" fmla="*/ 168 h 252"/>
                <a:gd name="T56" fmla="*/ 226 w 249"/>
                <a:gd name="T57" fmla="*/ 203 h 252"/>
                <a:gd name="T58" fmla="*/ 200 w 249"/>
                <a:gd name="T59" fmla="*/ 228 h 252"/>
                <a:gd name="T60" fmla="*/ 165 w 249"/>
                <a:gd name="T61" fmla="*/ 247 h 252"/>
                <a:gd name="T62" fmla="*/ 125 w 249"/>
                <a:gd name="T63" fmla="*/ 252 h 252"/>
                <a:gd name="T64" fmla="*/ 84 w 249"/>
                <a:gd name="T65" fmla="*/ 247 h 252"/>
                <a:gd name="T66" fmla="*/ 49 w 249"/>
                <a:gd name="T67" fmla="*/ 228 h 252"/>
                <a:gd name="T68" fmla="*/ 23 w 249"/>
                <a:gd name="T69" fmla="*/ 203 h 252"/>
                <a:gd name="T70" fmla="*/ 7 w 249"/>
                <a:gd name="T71" fmla="*/ 168 h 252"/>
                <a:gd name="T72" fmla="*/ 0 w 249"/>
                <a:gd name="T73" fmla="*/ 126 h 252"/>
                <a:gd name="T74" fmla="*/ 7 w 249"/>
                <a:gd name="T75" fmla="*/ 86 h 252"/>
                <a:gd name="T76" fmla="*/ 23 w 249"/>
                <a:gd name="T77" fmla="*/ 51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7"/>
                  </a:lnTo>
                  <a:lnTo>
                    <a:pt x="70" y="49"/>
                  </a:lnTo>
                  <a:lnTo>
                    <a:pt x="51" y="70"/>
                  </a:lnTo>
                  <a:lnTo>
                    <a:pt x="39" y="98"/>
                  </a:lnTo>
                  <a:lnTo>
                    <a:pt x="35" y="126"/>
                  </a:lnTo>
                  <a:lnTo>
                    <a:pt x="39" y="156"/>
                  </a:lnTo>
                  <a:lnTo>
                    <a:pt x="51" y="182"/>
                  </a:lnTo>
                  <a:lnTo>
                    <a:pt x="70" y="203"/>
                  </a:lnTo>
                  <a:lnTo>
                    <a:pt x="95" y="217"/>
                  </a:lnTo>
                  <a:lnTo>
                    <a:pt x="125" y="221"/>
                  </a:lnTo>
                  <a:lnTo>
                    <a:pt x="156" y="217"/>
                  </a:lnTo>
                  <a:lnTo>
                    <a:pt x="179" y="203"/>
                  </a:lnTo>
                  <a:lnTo>
                    <a:pt x="200" y="182"/>
                  </a:lnTo>
                  <a:lnTo>
                    <a:pt x="212" y="156"/>
                  </a:lnTo>
                  <a:lnTo>
                    <a:pt x="214" y="126"/>
                  </a:lnTo>
                  <a:lnTo>
                    <a:pt x="212" y="98"/>
                  </a:lnTo>
                  <a:lnTo>
                    <a:pt x="200" y="70"/>
                  </a:lnTo>
                  <a:lnTo>
                    <a:pt x="179" y="49"/>
                  </a:lnTo>
                  <a:lnTo>
                    <a:pt x="156" y="37"/>
                  </a:lnTo>
                  <a:lnTo>
                    <a:pt x="125" y="33"/>
                  </a:lnTo>
                  <a:close/>
                  <a:moveTo>
                    <a:pt x="125" y="0"/>
                  </a:moveTo>
                  <a:lnTo>
                    <a:pt x="165" y="7"/>
                  </a:lnTo>
                  <a:lnTo>
                    <a:pt x="200" y="26"/>
                  </a:lnTo>
                  <a:lnTo>
                    <a:pt x="226" y="51"/>
                  </a:lnTo>
                  <a:lnTo>
                    <a:pt x="244" y="86"/>
                  </a:lnTo>
                  <a:lnTo>
                    <a:pt x="249" y="126"/>
                  </a:lnTo>
                  <a:lnTo>
                    <a:pt x="244" y="168"/>
                  </a:lnTo>
                  <a:lnTo>
                    <a:pt x="226" y="203"/>
                  </a:lnTo>
                  <a:lnTo>
                    <a:pt x="200" y="228"/>
                  </a:lnTo>
                  <a:lnTo>
                    <a:pt x="165" y="247"/>
                  </a:lnTo>
                  <a:lnTo>
                    <a:pt x="125" y="252"/>
                  </a:lnTo>
                  <a:lnTo>
                    <a:pt x="84" y="247"/>
                  </a:lnTo>
                  <a:lnTo>
                    <a:pt x="49" y="228"/>
                  </a:lnTo>
                  <a:lnTo>
                    <a:pt x="23" y="203"/>
                  </a:lnTo>
                  <a:lnTo>
                    <a:pt x="7" y="168"/>
                  </a:lnTo>
                  <a:lnTo>
                    <a:pt x="0" y="126"/>
                  </a:lnTo>
                  <a:lnTo>
                    <a:pt x="7" y="86"/>
                  </a:lnTo>
                  <a:lnTo>
                    <a:pt x="23" y="51"/>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3"/>
            <p:cNvSpPr>
              <a:spLocks noEditPoints="1"/>
            </p:cNvSpPr>
            <p:nvPr userDrawn="1"/>
          </p:nvSpPr>
          <p:spPr bwMode="auto">
            <a:xfrm>
              <a:off x="11576050" y="3175"/>
              <a:ext cx="269875" cy="381000"/>
            </a:xfrm>
            <a:custGeom>
              <a:avLst/>
              <a:gdLst>
                <a:gd name="T0" fmla="*/ 32 w 170"/>
                <a:gd name="T1" fmla="*/ 28 h 240"/>
                <a:gd name="T2" fmla="*/ 32 w 170"/>
                <a:gd name="T3" fmla="*/ 105 h 240"/>
                <a:gd name="T4" fmla="*/ 74 w 170"/>
                <a:gd name="T5" fmla="*/ 105 h 240"/>
                <a:gd name="T6" fmla="*/ 90 w 170"/>
                <a:gd name="T7" fmla="*/ 105 h 240"/>
                <a:gd name="T8" fmla="*/ 104 w 170"/>
                <a:gd name="T9" fmla="*/ 100 h 240"/>
                <a:gd name="T10" fmla="*/ 116 w 170"/>
                <a:gd name="T11" fmla="*/ 96 h 240"/>
                <a:gd name="T12" fmla="*/ 123 w 170"/>
                <a:gd name="T13" fmla="*/ 84 h 240"/>
                <a:gd name="T14" fmla="*/ 125 w 170"/>
                <a:gd name="T15" fmla="*/ 68 h 240"/>
                <a:gd name="T16" fmla="*/ 123 w 170"/>
                <a:gd name="T17" fmla="*/ 51 h 240"/>
                <a:gd name="T18" fmla="*/ 116 w 170"/>
                <a:gd name="T19" fmla="*/ 40 h 240"/>
                <a:gd name="T20" fmla="*/ 104 w 170"/>
                <a:gd name="T21" fmla="*/ 33 h 240"/>
                <a:gd name="T22" fmla="*/ 90 w 170"/>
                <a:gd name="T23" fmla="*/ 30 h 240"/>
                <a:gd name="T24" fmla="*/ 74 w 170"/>
                <a:gd name="T25" fmla="*/ 28 h 240"/>
                <a:gd name="T26" fmla="*/ 32 w 170"/>
                <a:gd name="T27" fmla="*/ 28 h 240"/>
                <a:gd name="T28" fmla="*/ 0 w 170"/>
                <a:gd name="T29" fmla="*/ 0 h 240"/>
                <a:gd name="T30" fmla="*/ 83 w 170"/>
                <a:gd name="T31" fmla="*/ 0 h 240"/>
                <a:gd name="T32" fmla="*/ 111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2 w 170"/>
                <a:gd name="T51" fmla="*/ 130 h 240"/>
                <a:gd name="T52" fmla="*/ 170 w 170"/>
                <a:gd name="T53" fmla="*/ 240 h 240"/>
                <a:gd name="T54" fmla="*/ 130 w 170"/>
                <a:gd name="T55" fmla="*/ 240 h 240"/>
                <a:gd name="T56" fmla="*/ 69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90" y="105"/>
                  </a:lnTo>
                  <a:lnTo>
                    <a:pt x="104" y="100"/>
                  </a:lnTo>
                  <a:lnTo>
                    <a:pt x="116" y="96"/>
                  </a:lnTo>
                  <a:lnTo>
                    <a:pt x="123" y="84"/>
                  </a:lnTo>
                  <a:lnTo>
                    <a:pt x="125" y="68"/>
                  </a:lnTo>
                  <a:lnTo>
                    <a:pt x="123" y="51"/>
                  </a:lnTo>
                  <a:lnTo>
                    <a:pt x="116" y="40"/>
                  </a:lnTo>
                  <a:lnTo>
                    <a:pt x="104" y="33"/>
                  </a:lnTo>
                  <a:lnTo>
                    <a:pt x="90" y="30"/>
                  </a:lnTo>
                  <a:lnTo>
                    <a:pt x="74" y="28"/>
                  </a:lnTo>
                  <a:lnTo>
                    <a:pt x="32" y="28"/>
                  </a:lnTo>
                  <a:close/>
                  <a:moveTo>
                    <a:pt x="0" y="0"/>
                  </a:moveTo>
                  <a:lnTo>
                    <a:pt x="83" y="0"/>
                  </a:lnTo>
                  <a:lnTo>
                    <a:pt x="111" y="2"/>
                  </a:lnTo>
                  <a:lnTo>
                    <a:pt x="130" y="12"/>
                  </a:lnTo>
                  <a:lnTo>
                    <a:pt x="144" y="23"/>
                  </a:lnTo>
                  <a:lnTo>
                    <a:pt x="153" y="37"/>
                  </a:lnTo>
                  <a:lnTo>
                    <a:pt x="158" y="51"/>
                  </a:lnTo>
                  <a:lnTo>
                    <a:pt x="160" y="68"/>
                  </a:lnTo>
                  <a:lnTo>
                    <a:pt x="156" y="89"/>
                  </a:lnTo>
                  <a:lnTo>
                    <a:pt x="144" y="109"/>
                  </a:lnTo>
                  <a:lnTo>
                    <a:pt x="125" y="123"/>
                  </a:lnTo>
                  <a:lnTo>
                    <a:pt x="102" y="130"/>
                  </a:lnTo>
                  <a:lnTo>
                    <a:pt x="170" y="240"/>
                  </a:lnTo>
                  <a:lnTo>
                    <a:pt x="130" y="240"/>
                  </a:lnTo>
                  <a:lnTo>
                    <a:pt x="69"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1988800" y="3175"/>
              <a:ext cx="373063" cy="381000"/>
            </a:xfrm>
            <a:custGeom>
              <a:avLst/>
              <a:gdLst>
                <a:gd name="T0" fmla="*/ 117 w 235"/>
                <a:gd name="T1" fmla="*/ 42 h 240"/>
                <a:gd name="T2" fmla="*/ 72 w 235"/>
                <a:gd name="T3" fmla="*/ 151 h 240"/>
                <a:gd name="T4" fmla="*/ 163 w 235"/>
                <a:gd name="T5" fmla="*/ 151 h 240"/>
                <a:gd name="T6" fmla="*/ 119 w 235"/>
                <a:gd name="T7" fmla="*/ 42 h 240"/>
                <a:gd name="T8" fmla="*/ 117 w 235"/>
                <a:gd name="T9" fmla="*/ 42 h 240"/>
                <a:gd name="T10" fmla="*/ 105 w 235"/>
                <a:gd name="T11" fmla="*/ 0 h 240"/>
                <a:gd name="T12" fmla="*/ 135 w 235"/>
                <a:gd name="T13" fmla="*/ 0 h 240"/>
                <a:gd name="T14" fmla="*/ 235 w 235"/>
                <a:gd name="T15" fmla="*/ 240 h 240"/>
                <a:gd name="T16" fmla="*/ 198 w 235"/>
                <a:gd name="T17" fmla="*/ 240 h 240"/>
                <a:gd name="T18" fmla="*/ 175 w 235"/>
                <a:gd name="T19" fmla="*/ 179 h 240"/>
                <a:gd name="T20" fmla="*/ 61 w 235"/>
                <a:gd name="T21" fmla="*/ 179 h 240"/>
                <a:gd name="T22" fmla="*/ 38 w 235"/>
                <a:gd name="T23" fmla="*/ 240 h 240"/>
                <a:gd name="T24" fmla="*/ 0 w 235"/>
                <a:gd name="T25" fmla="*/ 240 h 240"/>
                <a:gd name="T26" fmla="*/ 105 w 235"/>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0">
                  <a:moveTo>
                    <a:pt x="117" y="42"/>
                  </a:moveTo>
                  <a:lnTo>
                    <a:pt x="72" y="151"/>
                  </a:lnTo>
                  <a:lnTo>
                    <a:pt x="163" y="151"/>
                  </a:lnTo>
                  <a:lnTo>
                    <a:pt x="119" y="42"/>
                  </a:lnTo>
                  <a:lnTo>
                    <a:pt x="117" y="42"/>
                  </a:lnTo>
                  <a:close/>
                  <a:moveTo>
                    <a:pt x="105" y="0"/>
                  </a:moveTo>
                  <a:lnTo>
                    <a:pt x="135" y="0"/>
                  </a:lnTo>
                  <a:lnTo>
                    <a:pt x="235" y="240"/>
                  </a:lnTo>
                  <a:lnTo>
                    <a:pt x="198" y="240"/>
                  </a:lnTo>
                  <a:lnTo>
                    <a:pt x="175" y="179"/>
                  </a:lnTo>
                  <a:lnTo>
                    <a:pt x="61" y="179"/>
                  </a:lnTo>
                  <a:lnTo>
                    <a:pt x="38"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p:cNvSpPr>
            <p:nvPr userDrawn="1"/>
          </p:nvSpPr>
          <p:spPr bwMode="auto">
            <a:xfrm>
              <a:off x="12514263" y="-7938"/>
              <a:ext cx="254000" cy="400050"/>
            </a:xfrm>
            <a:custGeom>
              <a:avLst/>
              <a:gdLst>
                <a:gd name="T0" fmla="*/ 88 w 160"/>
                <a:gd name="T1" fmla="*/ 0 h 252"/>
                <a:gd name="T2" fmla="*/ 114 w 160"/>
                <a:gd name="T3" fmla="*/ 2 h 252"/>
                <a:gd name="T4" fmla="*/ 137 w 160"/>
                <a:gd name="T5" fmla="*/ 12 h 252"/>
                <a:gd name="T6" fmla="*/ 158 w 160"/>
                <a:gd name="T7" fmla="*/ 28 h 252"/>
                <a:gd name="T8" fmla="*/ 130 w 160"/>
                <a:gd name="T9" fmla="*/ 54 h 252"/>
                <a:gd name="T10" fmla="*/ 114 w 160"/>
                <a:gd name="T11" fmla="*/ 37 h 252"/>
                <a:gd name="T12" fmla="*/ 88 w 160"/>
                <a:gd name="T13" fmla="*/ 33 h 252"/>
                <a:gd name="T14" fmla="*/ 65 w 160"/>
                <a:gd name="T15" fmla="*/ 35 h 252"/>
                <a:gd name="T16" fmla="*/ 51 w 160"/>
                <a:gd name="T17" fmla="*/ 44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09 h 252"/>
                <a:gd name="T30" fmla="*/ 112 w 160"/>
                <a:gd name="T31" fmla="*/ 116 h 252"/>
                <a:gd name="T32" fmla="*/ 130 w 160"/>
                <a:gd name="T33" fmla="*/ 126 h 252"/>
                <a:gd name="T34" fmla="*/ 144 w 160"/>
                <a:gd name="T35" fmla="*/ 137 h 252"/>
                <a:gd name="T36" fmla="*/ 156 w 160"/>
                <a:gd name="T37" fmla="*/ 154 h 252"/>
                <a:gd name="T38" fmla="*/ 160 w 160"/>
                <a:gd name="T39" fmla="*/ 179 h 252"/>
                <a:gd name="T40" fmla="*/ 156 w 160"/>
                <a:gd name="T41" fmla="*/ 203 h 252"/>
                <a:gd name="T42" fmla="*/ 144 w 160"/>
                <a:gd name="T43" fmla="*/ 224 h 252"/>
                <a:gd name="T44" fmla="*/ 125 w 160"/>
                <a:gd name="T45" fmla="*/ 240 h 252"/>
                <a:gd name="T46" fmla="*/ 102 w 160"/>
                <a:gd name="T47" fmla="*/ 249 h 252"/>
                <a:gd name="T48" fmla="*/ 77 w 160"/>
                <a:gd name="T49" fmla="*/ 252 h 252"/>
                <a:gd name="T50" fmla="*/ 46 w 160"/>
                <a:gd name="T51" fmla="*/ 249 h 252"/>
                <a:gd name="T52" fmla="*/ 21 w 160"/>
                <a:gd name="T53" fmla="*/ 238 h 252"/>
                <a:gd name="T54" fmla="*/ 0 w 160"/>
                <a:gd name="T55" fmla="*/ 219 h 252"/>
                <a:gd name="T56" fmla="*/ 28 w 160"/>
                <a:gd name="T57" fmla="*/ 196 h 252"/>
                <a:gd name="T58" fmla="*/ 42 w 160"/>
                <a:gd name="T59" fmla="*/ 210 h 252"/>
                <a:gd name="T60" fmla="*/ 58 w 160"/>
                <a:gd name="T61" fmla="*/ 219 h 252"/>
                <a:gd name="T62" fmla="*/ 77 w 160"/>
                <a:gd name="T63" fmla="*/ 221 h 252"/>
                <a:gd name="T64" fmla="*/ 93 w 160"/>
                <a:gd name="T65" fmla="*/ 219 h 252"/>
                <a:gd name="T66" fmla="*/ 109 w 160"/>
                <a:gd name="T67" fmla="*/ 212 h 252"/>
                <a:gd name="T68" fmla="*/ 121 w 160"/>
                <a:gd name="T69" fmla="*/ 200 h 252"/>
                <a:gd name="T70" fmla="*/ 125 w 160"/>
                <a:gd name="T71" fmla="*/ 182 h 252"/>
                <a:gd name="T72" fmla="*/ 121 w 160"/>
                <a:gd name="T73" fmla="*/ 168 h 252"/>
                <a:gd name="T74" fmla="*/ 109 w 160"/>
                <a:gd name="T75" fmla="*/ 156 h 252"/>
                <a:gd name="T76" fmla="*/ 95 w 160"/>
                <a:gd name="T77" fmla="*/ 149 h 252"/>
                <a:gd name="T78" fmla="*/ 77 w 160"/>
                <a:gd name="T79" fmla="*/ 142 h 252"/>
                <a:gd name="T80" fmla="*/ 56 w 160"/>
                <a:gd name="T81" fmla="*/ 135 h 252"/>
                <a:gd name="T82" fmla="*/ 37 w 160"/>
                <a:gd name="T83" fmla="*/ 126 h 252"/>
                <a:gd name="T84" fmla="*/ 23 w 160"/>
                <a:gd name="T85" fmla="*/ 114 h 252"/>
                <a:gd name="T86" fmla="*/ 11 w 160"/>
                <a:gd name="T87" fmla="*/ 96 h 252"/>
                <a:gd name="T88" fmla="*/ 7 w 160"/>
                <a:gd name="T89" fmla="*/ 68 h 252"/>
                <a:gd name="T90" fmla="*/ 11 w 160"/>
                <a:gd name="T91" fmla="*/ 51 h 252"/>
                <a:gd name="T92" fmla="*/ 18 w 160"/>
                <a:gd name="T93" fmla="*/ 33 h 252"/>
                <a:gd name="T94" fmla="*/ 35 w 160"/>
                <a:gd name="T95" fmla="*/ 16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2"/>
                  </a:lnTo>
                  <a:lnTo>
                    <a:pt x="137" y="12"/>
                  </a:lnTo>
                  <a:lnTo>
                    <a:pt x="158" y="28"/>
                  </a:lnTo>
                  <a:lnTo>
                    <a:pt x="130" y="54"/>
                  </a:lnTo>
                  <a:lnTo>
                    <a:pt x="114" y="37"/>
                  </a:lnTo>
                  <a:lnTo>
                    <a:pt x="88" y="33"/>
                  </a:lnTo>
                  <a:lnTo>
                    <a:pt x="65" y="35"/>
                  </a:lnTo>
                  <a:lnTo>
                    <a:pt x="51" y="44"/>
                  </a:lnTo>
                  <a:lnTo>
                    <a:pt x="44" y="56"/>
                  </a:lnTo>
                  <a:lnTo>
                    <a:pt x="42" y="68"/>
                  </a:lnTo>
                  <a:lnTo>
                    <a:pt x="46" y="84"/>
                  </a:lnTo>
                  <a:lnTo>
                    <a:pt x="56" y="96"/>
                  </a:lnTo>
                  <a:lnTo>
                    <a:pt x="72" y="105"/>
                  </a:lnTo>
                  <a:lnTo>
                    <a:pt x="91" y="109"/>
                  </a:lnTo>
                  <a:lnTo>
                    <a:pt x="112" y="116"/>
                  </a:lnTo>
                  <a:lnTo>
                    <a:pt x="130" y="126"/>
                  </a:lnTo>
                  <a:lnTo>
                    <a:pt x="144" y="137"/>
                  </a:lnTo>
                  <a:lnTo>
                    <a:pt x="156" y="154"/>
                  </a:lnTo>
                  <a:lnTo>
                    <a:pt x="160" y="179"/>
                  </a:lnTo>
                  <a:lnTo>
                    <a:pt x="156" y="203"/>
                  </a:lnTo>
                  <a:lnTo>
                    <a:pt x="144" y="224"/>
                  </a:lnTo>
                  <a:lnTo>
                    <a:pt x="125" y="240"/>
                  </a:lnTo>
                  <a:lnTo>
                    <a:pt x="102" y="249"/>
                  </a:lnTo>
                  <a:lnTo>
                    <a:pt x="77" y="252"/>
                  </a:lnTo>
                  <a:lnTo>
                    <a:pt x="46" y="249"/>
                  </a:lnTo>
                  <a:lnTo>
                    <a:pt x="21" y="238"/>
                  </a:lnTo>
                  <a:lnTo>
                    <a:pt x="0" y="219"/>
                  </a:lnTo>
                  <a:lnTo>
                    <a:pt x="28" y="196"/>
                  </a:lnTo>
                  <a:lnTo>
                    <a:pt x="42" y="210"/>
                  </a:lnTo>
                  <a:lnTo>
                    <a:pt x="58" y="219"/>
                  </a:lnTo>
                  <a:lnTo>
                    <a:pt x="77" y="221"/>
                  </a:lnTo>
                  <a:lnTo>
                    <a:pt x="93" y="219"/>
                  </a:lnTo>
                  <a:lnTo>
                    <a:pt x="109" y="212"/>
                  </a:lnTo>
                  <a:lnTo>
                    <a:pt x="121" y="200"/>
                  </a:lnTo>
                  <a:lnTo>
                    <a:pt x="125" y="182"/>
                  </a:lnTo>
                  <a:lnTo>
                    <a:pt x="121" y="168"/>
                  </a:lnTo>
                  <a:lnTo>
                    <a:pt x="109" y="156"/>
                  </a:lnTo>
                  <a:lnTo>
                    <a:pt x="95" y="149"/>
                  </a:lnTo>
                  <a:lnTo>
                    <a:pt x="77" y="142"/>
                  </a:lnTo>
                  <a:lnTo>
                    <a:pt x="56" y="135"/>
                  </a:lnTo>
                  <a:lnTo>
                    <a:pt x="37" y="126"/>
                  </a:lnTo>
                  <a:lnTo>
                    <a:pt x="23" y="114"/>
                  </a:lnTo>
                  <a:lnTo>
                    <a:pt x="11" y="96"/>
                  </a:lnTo>
                  <a:lnTo>
                    <a:pt x="7" y="68"/>
                  </a:lnTo>
                  <a:lnTo>
                    <a:pt x="11" y="51"/>
                  </a:lnTo>
                  <a:lnTo>
                    <a:pt x="18" y="33"/>
                  </a:lnTo>
                  <a:lnTo>
                    <a:pt x="35" y="16"/>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p:cNvSpPr>
            <p:nvPr userDrawn="1"/>
          </p:nvSpPr>
          <p:spPr bwMode="auto">
            <a:xfrm>
              <a:off x="12831763" y="3175"/>
              <a:ext cx="395288" cy="381000"/>
            </a:xfrm>
            <a:custGeom>
              <a:avLst/>
              <a:gdLst>
                <a:gd name="T0" fmla="*/ 0 w 249"/>
                <a:gd name="T1" fmla="*/ 0 h 240"/>
                <a:gd name="T2" fmla="*/ 49 w 249"/>
                <a:gd name="T3" fmla="*/ 0 h 240"/>
                <a:gd name="T4" fmla="*/ 123 w 249"/>
                <a:gd name="T5" fmla="*/ 182 h 240"/>
                <a:gd name="T6" fmla="*/ 126 w 249"/>
                <a:gd name="T7" fmla="*/ 182 h 240"/>
                <a:gd name="T8" fmla="*/ 200 w 249"/>
                <a:gd name="T9" fmla="*/ 0 h 240"/>
                <a:gd name="T10" fmla="*/ 249 w 249"/>
                <a:gd name="T11" fmla="*/ 0 h 240"/>
                <a:gd name="T12" fmla="*/ 249 w 249"/>
                <a:gd name="T13" fmla="*/ 240 h 240"/>
                <a:gd name="T14" fmla="*/ 216 w 249"/>
                <a:gd name="T15" fmla="*/ 240 h 240"/>
                <a:gd name="T16" fmla="*/ 216 w 249"/>
                <a:gd name="T17" fmla="*/ 42 h 240"/>
                <a:gd name="T18" fmla="*/ 216 w 249"/>
                <a:gd name="T19" fmla="*/ 42 h 240"/>
                <a:gd name="T20" fmla="*/ 135 w 249"/>
                <a:gd name="T21" fmla="*/ 240 h 240"/>
                <a:gd name="T22" fmla="*/ 114 w 249"/>
                <a:gd name="T23" fmla="*/ 240 h 240"/>
                <a:gd name="T24" fmla="*/ 33 w 249"/>
                <a:gd name="T25" fmla="*/ 42 h 240"/>
                <a:gd name="T26" fmla="*/ 33 w 249"/>
                <a:gd name="T27" fmla="*/ 42 h 240"/>
                <a:gd name="T28" fmla="*/ 33 w 249"/>
                <a:gd name="T29" fmla="*/ 240 h 240"/>
                <a:gd name="T30" fmla="*/ 0 w 249"/>
                <a:gd name="T31" fmla="*/ 240 h 240"/>
                <a:gd name="T32" fmla="*/ 0 w 249"/>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0">
                  <a:moveTo>
                    <a:pt x="0" y="0"/>
                  </a:moveTo>
                  <a:lnTo>
                    <a:pt x="49" y="0"/>
                  </a:lnTo>
                  <a:lnTo>
                    <a:pt x="123" y="182"/>
                  </a:lnTo>
                  <a:lnTo>
                    <a:pt x="126" y="182"/>
                  </a:lnTo>
                  <a:lnTo>
                    <a:pt x="200" y="0"/>
                  </a:lnTo>
                  <a:lnTo>
                    <a:pt x="249" y="0"/>
                  </a:lnTo>
                  <a:lnTo>
                    <a:pt x="249" y="240"/>
                  </a:lnTo>
                  <a:lnTo>
                    <a:pt x="216" y="240"/>
                  </a:lnTo>
                  <a:lnTo>
                    <a:pt x="216" y="42"/>
                  </a:lnTo>
                  <a:lnTo>
                    <a:pt x="216" y="42"/>
                  </a:lnTo>
                  <a:lnTo>
                    <a:pt x="135" y="240"/>
                  </a:lnTo>
                  <a:lnTo>
                    <a:pt x="114"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noEditPoints="1"/>
            </p:cNvSpPr>
            <p:nvPr userDrawn="1"/>
          </p:nvSpPr>
          <p:spPr bwMode="auto">
            <a:xfrm>
              <a:off x="13263563" y="3175"/>
              <a:ext cx="377825" cy="381000"/>
            </a:xfrm>
            <a:custGeom>
              <a:avLst/>
              <a:gdLst>
                <a:gd name="T0" fmla="*/ 119 w 238"/>
                <a:gd name="T1" fmla="*/ 42 h 240"/>
                <a:gd name="T2" fmla="*/ 72 w 238"/>
                <a:gd name="T3" fmla="*/ 151 h 240"/>
                <a:gd name="T4" fmla="*/ 163 w 238"/>
                <a:gd name="T5" fmla="*/ 151 h 240"/>
                <a:gd name="T6" fmla="*/ 119 w 238"/>
                <a:gd name="T7" fmla="*/ 42 h 240"/>
                <a:gd name="T8" fmla="*/ 119 w 238"/>
                <a:gd name="T9" fmla="*/ 42 h 240"/>
                <a:gd name="T10" fmla="*/ 105 w 238"/>
                <a:gd name="T11" fmla="*/ 0 h 240"/>
                <a:gd name="T12" fmla="*/ 135 w 238"/>
                <a:gd name="T13" fmla="*/ 0 h 240"/>
                <a:gd name="T14" fmla="*/ 238 w 238"/>
                <a:gd name="T15" fmla="*/ 240 h 240"/>
                <a:gd name="T16" fmla="*/ 200 w 238"/>
                <a:gd name="T17" fmla="*/ 240 h 240"/>
                <a:gd name="T18" fmla="*/ 175 w 238"/>
                <a:gd name="T19" fmla="*/ 179 h 240"/>
                <a:gd name="T20" fmla="*/ 61 w 238"/>
                <a:gd name="T21" fmla="*/ 179 h 240"/>
                <a:gd name="T22" fmla="*/ 37 w 238"/>
                <a:gd name="T23" fmla="*/ 240 h 240"/>
                <a:gd name="T24" fmla="*/ 0 w 238"/>
                <a:gd name="T25" fmla="*/ 240 h 240"/>
                <a:gd name="T26" fmla="*/ 105 w 238"/>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0">
                  <a:moveTo>
                    <a:pt x="119" y="42"/>
                  </a:moveTo>
                  <a:lnTo>
                    <a:pt x="72" y="151"/>
                  </a:lnTo>
                  <a:lnTo>
                    <a:pt x="163" y="151"/>
                  </a:lnTo>
                  <a:lnTo>
                    <a:pt x="119" y="42"/>
                  </a:lnTo>
                  <a:lnTo>
                    <a:pt x="119" y="42"/>
                  </a:lnTo>
                  <a:close/>
                  <a:moveTo>
                    <a:pt x="105" y="0"/>
                  </a:moveTo>
                  <a:lnTo>
                    <a:pt x="135" y="0"/>
                  </a:lnTo>
                  <a:lnTo>
                    <a:pt x="238" y="240"/>
                  </a:lnTo>
                  <a:lnTo>
                    <a:pt x="200" y="240"/>
                  </a:lnTo>
                  <a:lnTo>
                    <a:pt x="175" y="179"/>
                  </a:lnTo>
                  <a:lnTo>
                    <a:pt x="61" y="179"/>
                  </a:lnTo>
                  <a:lnTo>
                    <a:pt x="37" y="240"/>
                  </a:lnTo>
                  <a:lnTo>
                    <a:pt x="0" y="240"/>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noEditPoints="1"/>
            </p:cNvSpPr>
            <p:nvPr userDrawn="1"/>
          </p:nvSpPr>
          <p:spPr bwMode="auto">
            <a:xfrm>
              <a:off x="13681075" y="3175"/>
              <a:ext cx="269875" cy="381000"/>
            </a:xfrm>
            <a:custGeom>
              <a:avLst/>
              <a:gdLst>
                <a:gd name="T0" fmla="*/ 33 w 170"/>
                <a:gd name="T1" fmla="*/ 28 h 240"/>
                <a:gd name="T2" fmla="*/ 33 w 170"/>
                <a:gd name="T3" fmla="*/ 105 h 240"/>
                <a:gd name="T4" fmla="*/ 75 w 170"/>
                <a:gd name="T5" fmla="*/ 105 h 240"/>
                <a:gd name="T6" fmla="*/ 91 w 170"/>
                <a:gd name="T7" fmla="*/ 105 h 240"/>
                <a:gd name="T8" fmla="*/ 105 w 170"/>
                <a:gd name="T9" fmla="*/ 100 h 240"/>
                <a:gd name="T10" fmla="*/ 117 w 170"/>
                <a:gd name="T11" fmla="*/ 96 h 240"/>
                <a:gd name="T12" fmla="*/ 124 w 170"/>
                <a:gd name="T13" fmla="*/ 84 h 240"/>
                <a:gd name="T14" fmla="*/ 126 w 170"/>
                <a:gd name="T15" fmla="*/ 68 h 240"/>
                <a:gd name="T16" fmla="*/ 124 w 170"/>
                <a:gd name="T17" fmla="*/ 51 h 240"/>
                <a:gd name="T18" fmla="*/ 117 w 170"/>
                <a:gd name="T19" fmla="*/ 40 h 240"/>
                <a:gd name="T20" fmla="*/ 105 w 170"/>
                <a:gd name="T21" fmla="*/ 33 h 240"/>
                <a:gd name="T22" fmla="*/ 91 w 170"/>
                <a:gd name="T23" fmla="*/ 30 h 240"/>
                <a:gd name="T24" fmla="*/ 75 w 170"/>
                <a:gd name="T25" fmla="*/ 28 h 240"/>
                <a:gd name="T26" fmla="*/ 33 w 170"/>
                <a:gd name="T27" fmla="*/ 28 h 240"/>
                <a:gd name="T28" fmla="*/ 0 w 170"/>
                <a:gd name="T29" fmla="*/ 0 h 240"/>
                <a:gd name="T30" fmla="*/ 84 w 170"/>
                <a:gd name="T31" fmla="*/ 0 h 240"/>
                <a:gd name="T32" fmla="*/ 112 w 170"/>
                <a:gd name="T33" fmla="*/ 2 h 240"/>
                <a:gd name="T34" fmla="*/ 131 w 170"/>
                <a:gd name="T35" fmla="*/ 12 h 240"/>
                <a:gd name="T36" fmla="*/ 145 w 170"/>
                <a:gd name="T37" fmla="*/ 23 h 240"/>
                <a:gd name="T38" fmla="*/ 154 w 170"/>
                <a:gd name="T39" fmla="*/ 37 h 240"/>
                <a:gd name="T40" fmla="*/ 158 w 170"/>
                <a:gd name="T41" fmla="*/ 51 h 240"/>
                <a:gd name="T42" fmla="*/ 161 w 170"/>
                <a:gd name="T43" fmla="*/ 68 h 240"/>
                <a:gd name="T44" fmla="*/ 156 w 170"/>
                <a:gd name="T45" fmla="*/ 89 h 240"/>
                <a:gd name="T46" fmla="*/ 145 w 170"/>
                <a:gd name="T47" fmla="*/ 109 h 240"/>
                <a:gd name="T48" fmla="*/ 126 w 170"/>
                <a:gd name="T49" fmla="*/ 123 h 240"/>
                <a:gd name="T50" fmla="*/ 103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91" y="105"/>
                  </a:lnTo>
                  <a:lnTo>
                    <a:pt x="105" y="100"/>
                  </a:lnTo>
                  <a:lnTo>
                    <a:pt x="117" y="96"/>
                  </a:lnTo>
                  <a:lnTo>
                    <a:pt x="124" y="84"/>
                  </a:lnTo>
                  <a:lnTo>
                    <a:pt x="126" y="68"/>
                  </a:lnTo>
                  <a:lnTo>
                    <a:pt x="124" y="51"/>
                  </a:lnTo>
                  <a:lnTo>
                    <a:pt x="117" y="40"/>
                  </a:lnTo>
                  <a:lnTo>
                    <a:pt x="105" y="33"/>
                  </a:lnTo>
                  <a:lnTo>
                    <a:pt x="91" y="30"/>
                  </a:lnTo>
                  <a:lnTo>
                    <a:pt x="75" y="28"/>
                  </a:lnTo>
                  <a:lnTo>
                    <a:pt x="33" y="28"/>
                  </a:lnTo>
                  <a:close/>
                  <a:moveTo>
                    <a:pt x="0" y="0"/>
                  </a:moveTo>
                  <a:lnTo>
                    <a:pt x="84" y="0"/>
                  </a:lnTo>
                  <a:lnTo>
                    <a:pt x="112" y="2"/>
                  </a:lnTo>
                  <a:lnTo>
                    <a:pt x="131" y="12"/>
                  </a:lnTo>
                  <a:lnTo>
                    <a:pt x="145" y="23"/>
                  </a:lnTo>
                  <a:lnTo>
                    <a:pt x="154" y="37"/>
                  </a:lnTo>
                  <a:lnTo>
                    <a:pt x="158" y="51"/>
                  </a:lnTo>
                  <a:lnTo>
                    <a:pt x="161" y="68"/>
                  </a:lnTo>
                  <a:lnTo>
                    <a:pt x="156" y="89"/>
                  </a:lnTo>
                  <a:lnTo>
                    <a:pt x="145" y="109"/>
                  </a:lnTo>
                  <a:lnTo>
                    <a:pt x="126" y="123"/>
                  </a:lnTo>
                  <a:lnTo>
                    <a:pt x="103"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userDrawn="1"/>
          </p:nvSpPr>
          <p:spPr bwMode="auto">
            <a:xfrm>
              <a:off x="13958888" y="3175"/>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7 w 186"/>
                <a:gd name="T11" fmla="*/ 240 h 240"/>
                <a:gd name="T12" fmla="*/ 77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7" y="240"/>
                  </a:lnTo>
                  <a:lnTo>
                    <a:pt x="77"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14298613" y="3175"/>
              <a:ext cx="254000" cy="381000"/>
            </a:xfrm>
            <a:custGeom>
              <a:avLst/>
              <a:gdLst>
                <a:gd name="T0" fmla="*/ 0 w 160"/>
                <a:gd name="T1" fmla="*/ 0 h 240"/>
                <a:gd name="T2" fmla="*/ 156 w 160"/>
                <a:gd name="T3" fmla="*/ 0 h 240"/>
                <a:gd name="T4" fmla="*/ 156 w 160"/>
                <a:gd name="T5" fmla="*/ 30 h 240"/>
                <a:gd name="T6" fmla="*/ 32 w 160"/>
                <a:gd name="T7" fmla="*/ 30 h 240"/>
                <a:gd name="T8" fmla="*/ 32 w 160"/>
                <a:gd name="T9" fmla="*/ 102 h 240"/>
                <a:gd name="T10" fmla="*/ 146 w 160"/>
                <a:gd name="T11" fmla="*/ 102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6" y="0"/>
                  </a:lnTo>
                  <a:lnTo>
                    <a:pt x="156" y="30"/>
                  </a:lnTo>
                  <a:lnTo>
                    <a:pt x="32" y="30"/>
                  </a:lnTo>
                  <a:lnTo>
                    <a:pt x="32" y="102"/>
                  </a:lnTo>
                  <a:lnTo>
                    <a:pt x="146" y="102"/>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14619288" y="3175"/>
              <a:ext cx="269875" cy="381000"/>
            </a:xfrm>
            <a:custGeom>
              <a:avLst/>
              <a:gdLst>
                <a:gd name="T0" fmla="*/ 33 w 170"/>
                <a:gd name="T1" fmla="*/ 28 h 240"/>
                <a:gd name="T2" fmla="*/ 33 w 170"/>
                <a:gd name="T3" fmla="*/ 105 h 240"/>
                <a:gd name="T4" fmla="*/ 75 w 170"/>
                <a:gd name="T5" fmla="*/ 105 h 240"/>
                <a:gd name="T6" fmla="*/ 89 w 170"/>
                <a:gd name="T7" fmla="*/ 105 h 240"/>
                <a:gd name="T8" fmla="*/ 103 w 170"/>
                <a:gd name="T9" fmla="*/ 100 h 240"/>
                <a:gd name="T10" fmla="*/ 114 w 170"/>
                <a:gd name="T11" fmla="*/ 96 h 240"/>
                <a:gd name="T12" fmla="*/ 124 w 170"/>
                <a:gd name="T13" fmla="*/ 84 h 240"/>
                <a:gd name="T14" fmla="*/ 126 w 170"/>
                <a:gd name="T15" fmla="*/ 68 h 240"/>
                <a:gd name="T16" fmla="*/ 124 w 170"/>
                <a:gd name="T17" fmla="*/ 51 h 240"/>
                <a:gd name="T18" fmla="*/ 114 w 170"/>
                <a:gd name="T19" fmla="*/ 40 h 240"/>
                <a:gd name="T20" fmla="*/ 103 w 170"/>
                <a:gd name="T21" fmla="*/ 33 h 240"/>
                <a:gd name="T22" fmla="*/ 89 w 170"/>
                <a:gd name="T23" fmla="*/ 30 h 240"/>
                <a:gd name="T24" fmla="*/ 75 w 170"/>
                <a:gd name="T25" fmla="*/ 28 h 240"/>
                <a:gd name="T26" fmla="*/ 33 w 170"/>
                <a:gd name="T27" fmla="*/ 28 h 240"/>
                <a:gd name="T28" fmla="*/ 0 w 170"/>
                <a:gd name="T29" fmla="*/ 0 h 240"/>
                <a:gd name="T30" fmla="*/ 84 w 170"/>
                <a:gd name="T31" fmla="*/ 0 h 240"/>
                <a:gd name="T32" fmla="*/ 110 w 170"/>
                <a:gd name="T33" fmla="*/ 2 h 240"/>
                <a:gd name="T34" fmla="*/ 131 w 170"/>
                <a:gd name="T35" fmla="*/ 12 h 240"/>
                <a:gd name="T36" fmla="*/ 145 w 170"/>
                <a:gd name="T37" fmla="*/ 23 h 240"/>
                <a:gd name="T38" fmla="*/ 154 w 170"/>
                <a:gd name="T39" fmla="*/ 37 h 240"/>
                <a:gd name="T40" fmla="*/ 159 w 170"/>
                <a:gd name="T41" fmla="*/ 51 h 240"/>
                <a:gd name="T42" fmla="*/ 161 w 170"/>
                <a:gd name="T43" fmla="*/ 68 h 240"/>
                <a:gd name="T44" fmla="*/ 156 w 170"/>
                <a:gd name="T45" fmla="*/ 89 h 240"/>
                <a:gd name="T46" fmla="*/ 145 w 170"/>
                <a:gd name="T47" fmla="*/ 109 h 240"/>
                <a:gd name="T48" fmla="*/ 126 w 170"/>
                <a:gd name="T49" fmla="*/ 123 h 240"/>
                <a:gd name="T50" fmla="*/ 100 w 170"/>
                <a:gd name="T51" fmla="*/ 130 h 240"/>
                <a:gd name="T52" fmla="*/ 170 w 170"/>
                <a:gd name="T53" fmla="*/ 240 h 240"/>
                <a:gd name="T54" fmla="*/ 128 w 170"/>
                <a:gd name="T55" fmla="*/ 240 h 240"/>
                <a:gd name="T56" fmla="*/ 68 w 170"/>
                <a:gd name="T57" fmla="*/ 133 h 240"/>
                <a:gd name="T58" fmla="*/ 33 w 170"/>
                <a:gd name="T59" fmla="*/ 133 h 240"/>
                <a:gd name="T60" fmla="*/ 33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3" y="28"/>
                  </a:moveTo>
                  <a:lnTo>
                    <a:pt x="33" y="105"/>
                  </a:lnTo>
                  <a:lnTo>
                    <a:pt x="75" y="105"/>
                  </a:lnTo>
                  <a:lnTo>
                    <a:pt x="89" y="105"/>
                  </a:lnTo>
                  <a:lnTo>
                    <a:pt x="103" y="100"/>
                  </a:lnTo>
                  <a:lnTo>
                    <a:pt x="114" y="96"/>
                  </a:lnTo>
                  <a:lnTo>
                    <a:pt x="124" y="84"/>
                  </a:lnTo>
                  <a:lnTo>
                    <a:pt x="126" y="68"/>
                  </a:lnTo>
                  <a:lnTo>
                    <a:pt x="124" y="51"/>
                  </a:lnTo>
                  <a:lnTo>
                    <a:pt x="114" y="40"/>
                  </a:lnTo>
                  <a:lnTo>
                    <a:pt x="103" y="33"/>
                  </a:lnTo>
                  <a:lnTo>
                    <a:pt x="89" y="30"/>
                  </a:lnTo>
                  <a:lnTo>
                    <a:pt x="75" y="28"/>
                  </a:lnTo>
                  <a:lnTo>
                    <a:pt x="33" y="28"/>
                  </a:lnTo>
                  <a:close/>
                  <a:moveTo>
                    <a:pt x="0" y="0"/>
                  </a:moveTo>
                  <a:lnTo>
                    <a:pt x="84" y="0"/>
                  </a:lnTo>
                  <a:lnTo>
                    <a:pt x="110" y="2"/>
                  </a:lnTo>
                  <a:lnTo>
                    <a:pt x="131" y="12"/>
                  </a:lnTo>
                  <a:lnTo>
                    <a:pt x="145" y="23"/>
                  </a:lnTo>
                  <a:lnTo>
                    <a:pt x="154" y="37"/>
                  </a:lnTo>
                  <a:lnTo>
                    <a:pt x="159" y="51"/>
                  </a:lnTo>
                  <a:lnTo>
                    <a:pt x="161" y="68"/>
                  </a:lnTo>
                  <a:lnTo>
                    <a:pt x="156" y="89"/>
                  </a:lnTo>
                  <a:lnTo>
                    <a:pt x="145" y="109"/>
                  </a:lnTo>
                  <a:lnTo>
                    <a:pt x="126" y="123"/>
                  </a:lnTo>
                  <a:lnTo>
                    <a:pt x="100" y="130"/>
                  </a:lnTo>
                  <a:lnTo>
                    <a:pt x="170" y="240"/>
                  </a:lnTo>
                  <a:lnTo>
                    <a:pt x="128" y="240"/>
                  </a:lnTo>
                  <a:lnTo>
                    <a:pt x="68" y="133"/>
                  </a:lnTo>
                  <a:lnTo>
                    <a:pt x="33" y="133"/>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15030450" y="3175"/>
              <a:ext cx="512763" cy="381000"/>
            </a:xfrm>
            <a:custGeom>
              <a:avLst/>
              <a:gdLst>
                <a:gd name="T0" fmla="*/ 0 w 323"/>
                <a:gd name="T1" fmla="*/ 0 h 240"/>
                <a:gd name="T2" fmla="*/ 35 w 323"/>
                <a:gd name="T3" fmla="*/ 0 h 240"/>
                <a:gd name="T4" fmla="*/ 86 w 323"/>
                <a:gd name="T5" fmla="*/ 191 h 240"/>
                <a:gd name="T6" fmla="*/ 86 w 323"/>
                <a:gd name="T7" fmla="*/ 191 h 240"/>
                <a:gd name="T8" fmla="*/ 144 w 323"/>
                <a:gd name="T9" fmla="*/ 0 h 240"/>
                <a:gd name="T10" fmla="*/ 181 w 323"/>
                <a:gd name="T11" fmla="*/ 0 h 240"/>
                <a:gd name="T12" fmla="*/ 237 w 323"/>
                <a:gd name="T13" fmla="*/ 191 h 240"/>
                <a:gd name="T14" fmla="*/ 237 w 323"/>
                <a:gd name="T15" fmla="*/ 191 h 240"/>
                <a:gd name="T16" fmla="*/ 291 w 323"/>
                <a:gd name="T17" fmla="*/ 0 h 240"/>
                <a:gd name="T18" fmla="*/ 323 w 323"/>
                <a:gd name="T19" fmla="*/ 0 h 240"/>
                <a:gd name="T20" fmla="*/ 253 w 323"/>
                <a:gd name="T21" fmla="*/ 240 h 240"/>
                <a:gd name="T22" fmla="*/ 221 w 323"/>
                <a:gd name="T23" fmla="*/ 240 h 240"/>
                <a:gd name="T24" fmla="*/ 163 w 323"/>
                <a:gd name="T25" fmla="*/ 44 h 240"/>
                <a:gd name="T26" fmla="*/ 160 w 323"/>
                <a:gd name="T27" fmla="*/ 44 h 240"/>
                <a:gd name="T28" fmla="*/ 104 w 323"/>
                <a:gd name="T29" fmla="*/ 240 h 240"/>
                <a:gd name="T30" fmla="*/ 69 w 323"/>
                <a:gd name="T31" fmla="*/ 240 h 240"/>
                <a:gd name="T32" fmla="*/ 0 w 323"/>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0">
                  <a:moveTo>
                    <a:pt x="0" y="0"/>
                  </a:moveTo>
                  <a:lnTo>
                    <a:pt x="35" y="0"/>
                  </a:lnTo>
                  <a:lnTo>
                    <a:pt x="86" y="191"/>
                  </a:lnTo>
                  <a:lnTo>
                    <a:pt x="86" y="191"/>
                  </a:lnTo>
                  <a:lnTo>
                    <a:pt x="144" y="0"/>
                  </a:lnTo>
                  <a:lnTo>
                    <a:pt x="181" y="0"/>
                  </a:lnTo>
                  <a:lnTo>
                    <a:pt x="237" y="191"/>
                  </a:lnTo>
                  <a:lnTo>
                    <a:pt x="237" y="191"/>
                  </a:lnTo>
                  <a:lnTo>
                    <a:pt x="291" y="0"/>
                  </a:lnTo>
                  <a:lnTo>
                    <a:pt x="323" y="0"/>
                  </a:lnTo>
                  <a:lnTo>
                    <a:pt x="253" y="240"/>
                  </a:lnTo>
                  <a:lnTo>
                    <a:pt x="221" y="240"/>
                  </a:lnTo>
                  <a:lnTo>
                    <a:pt x="163" y="44"/>
                  </a:lnTo>
                  <a:lnTo>
                    <a:pt x="160" y="44"/>
                  </a:lnTo>
                  <a:lnTo>
                    <a:pt x="104" y="240"/>
                  </a:lnTo>
                  <a:lnTo>
                    <a:pt x="69"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15562263" y="-7938"/>
              <a:ext cx="395288" cy="400050"/>
            </a:xfrm>
            <a:custGeom>
              <a:avLst/>
              <a:gdLst>
                <a:gd name="T0" fmla="*/ 123 w 249"/>
                <a:gd name="T1" fmla="*/ 33 h 252"/>
                <a:gd name="T2" fmla="*/ 93 w 249"/>
                <a:gd name="T3" fmla="*/ 37 h 252"/>
                <a:gd name="T4" fmla="*/ 70 w 249"/>
                <a:gd name="T5" fmla="*/ 49 h 252"/>
                <a:gd name="T6" fmla="*/ 51 w 249"/>
                <a:gd name="T7" fmla="*/ 70 h 252"/>
                <a:gd name="T8" fmla="*/ 37 w 249"/>
                <a:gd name="T9" fmla="*/ 98 h 252"/>
                <a:gd name="T10" fmla="*/ 35 w 249"/>
                <a:gd name="T11" fmla="*/ 126 h 252"/>
                <a:gd name="T12" fmla="*/ 37 w 249"/>
                <a:gd name="T13" fmla="*/ 156 h 252"/>
                <a:gd name="T14" fmla="*/ 51 w 249"/>
                <a:gd name="T15" fmla="*/ 182 h 252"/>
                <a:gd name="T16" fmla="*/ 70 w 249"/>
                <a:gd name="T17" fmla="*/ 203 h 252"/>
                <a:gd name="T18" fmla="*/ 93 w 249"/>
                <a:gd name="T19" fmla="*/ 217 h 252"/>
                <a:gd name="T20" fmla="*/ 123 w 249"/>
                <a:gd name="T21" fmla="*/ 221 h 252"/>
                <a:gd name="T22" fmla="*/ 153 w 249"/>
                <a:gd name="T23" fmla="*/ 217 h 252"/>
                <a:gd name="T24" fmla="*/ 179 w 249"/>
                <a:gd name="T25" fmla="*/ 203 h 252"/>
                <a:gd name="T26" fmla="*/ 198 w 249"/>
                <a:gd name="T27" fmla="*/ 182 h 252"/>
                <a:gd name="T28" fmla="*/ 209 w 249"/>
                <a:gd name="T29" fmla="*/ 156 h 252"/>
                <a:gd name="T30" fmla="*/ 214 w 249"/>
                <a:gd name="T31" fmla="*/ 126 h 252"/>
                <a:gd name="T32" fmla="*/ 209 w 249"/>
                <a:gd name="T33" fmla="*/ 98 h 252"/>
                <a:gd name="T34" fmla="*/ 198 w 249"/>
                <a:gd name="T35" fmla="*/ 70 h 252"/>
                <a:gd name="T36" fmla="*/ 179 w 249"/>
                <a:gd name="T37" fmla="*/ 49 h 252"/>
                <a:gd name="T38" fmla="*/ 153 w 249"/>
                <a:gd name="T39" fmla="*/ 37 h 252"/>
                <a:gd name="T40" fmla="*/ 123 w 249"/>
                <a:gd name="T41" fmla="*/ 33 h 252"/>
                <a:gd name="T42" fmla="*/ 123 w 249"/>
                <a:gd name="T43" fmla="*/ 0 h 252"/>
                <a:gd name="T44" fmla="*/ 165 w 249"/>
                <a:gd name="T45" fmla="*/ 7 h 252"/>
                <a:gd name="T46" fmla="*/ 200 w 249"/>
                <a:gd name="T47" fmla="*/ 26 h 252"/>
                <a:gd name="T48" fmla="*/ 226 w 249"/>
                <a:gd name="T49" fmla="*/ 51 h 252"/>
                <a:gd name="T50" fmla="*/ 242 w 249"/>
                <a:gd name="T51" fmla="*/ 86 h 252"/>
                <a:gd name="T52" fmla="*/ 249 w 249"/>
                <a:gd name="T53" fmla="*/ 126 h 252"/>
                <a:gd name="T54" fmla="*/ 242 w 249"/>
                <a:gd name="T55" fmla="*/ 168 h 252"/>
                <a:gd name="T56" fmla="*/ 226 w 249"/>
                <a:gd name="T57" fmla="*/ 203 h 252"/>
                <a:gd name="T58" fmla="*/ 200 w 249"/>
                <a:gd name="T59" fmla="*/ 228 h 252"/>
                <a:gd name="T60" fmla="*/ 165 w 249"/>
                <a:gd name="T61" fmla="*/ 247 h 252"/>
                <a:gd name="T62" fmla="*/ 123 w 249"/>
                <a:gd name="T63" fmla="*/ 252 h 252"/>
                <a:gd name="T64" fmla="*/ 84 w 249"/>
                <a:gd name="T65" fmla="*/ 247 h 252"/>
                <a:gd name="T66" fmla="*/ 49 w 249"/>
                <a:gd name="T67" fmla="*/ 228 h 252"/>
                <a:gd name="T68" fmla="*/ 23 w 249"/>
                <a:gd name="T69" fmla="*/ 203 h 252"/>
                <a:gd name="T70" fmla="*/ 4 w 249"/>
                <a:gd name="T71" fmla="*/ 168 h 252"/>
                <a:gd name="T72" fmla="*/ 0 w 249"/>
                <a:gd name="T73" fmla="*/ 126 h 252"/>
                <a:gd name="T74" fmla="*/ 4 w 249"/>
                <a:gd name="T75" fmla="*/ 86 h 252"/>
                <a:gd name="T76" fmla="*/ 23 w 249"/>
                <a:gd name="T77" fmla="*/ 51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7"/>
                  </a:lnTo>
                  <a:lnTo>
                    <a:pt x="70" y="49"/>
                  </a:lnTo>
                  <a:lnTo>
                    <a:pt x="51" y="70"/>
                  </a:lnTo>
                  <a:lnTo>
                    <a:pt x="37" y="98"/>
                  </a:lnTo>
                  <a:lnTo>
                    <a:pt x="35" y="126"/>
                  </a:lnTo>
                  <a:lnTo>
                    <a:pt x="37" y="156"/>
                  </a:lnTo>
                  <a:lnTo>
                    <a:pt x="51" y="182"/>
                  </a:lnTo>
                  <a:lnTo>
                    <a:pt x="70" y="203"/>
                  </a:lnTo>
                  <a:lnTo>
                    <a:pt x="93" y="217"/>
                  </a:lnTo>
                  <a:lnTo>
                    <a:pt x="123" y="221"/>
                  </a:lnTo>
                  <a:lnTo>
                    <a:pt x="153" y="217"/>
                  </a:lnTo>
                  <a:lnTo>
                    <a:pt x="179" y="203"/>
                  </a:lnTo>
                  <a:lnTo>
                    <a:pt x="198" y="182"/>
                  </a:lnTo>
                  <a:lnTo>
                    <a:pt x="209" y="156"/>
                  </a:lnTo>
                  <a:lnTo>
                    <a:pt x="214" y="126"/>
                  </a:lnTo>
                  <a:lnTo>
                    <a:pt x="209" y="98"/>
                  </a:lnTo>
                  <a:lnTo>
                    <a:pt x="198" y="70"/>
                  </a:lnTo>
                  <a:lnTo>
                    <a:pt x="179" y="49"/>
                  </a:lnTo>
                  <a:lnTo>
                    <a:pt x="153" y="37"/>
                  </a:lnTo>
                  <a:lnTo>
                    <a:pt x="123" y="33"/>
                  </a:lnTo>
                  <a:close/>
                  <a:moveTo>
                    <a:pt x="123" y="0"/>
                  </a:moveTo>
                  <a:lnTo>
                    <a:pt x="165" y="7"/>
                  </a:lnTo>
                  <a:lnTo>
                    <a:pt x="200" y="26"/>
                  </a:lnTo>
                  <a:lnTo>
                    <a:pt x="226" y="51"/>
                  </a:lnTo>
                  <a:lnTo>
                    <a:pt x="242" y="86"/>
                  </a:lnTo>
                  <a:lnTo>
                    <a:pt x="249" y="126"/>
                  </a:lnTo>
                  <a:lnTo>
                    <a:pt x="242" y="168"/>
                  </a:lnTo>
                  <a:lnTo>
                    <a:pt x="226" y="203"/>
                  </a:lnTo>
                  <a:lnTo>
                    <a:pt x="200" y="228"/>
                  </a:lnTo>
                  <a:lnTo>
                    <a:pt x="165" y="247"/>
                  </a:lnTo>
                  <a:lnTo>
                    <a:pt x="123" y="252"/>
                  </a:lnTo>
                  <a:lnTo>
                    <a:pt x="84" y="247"/>
                  </a:lnTo>
                  <a:lnTo>
                    <a:pt x="49" y="228"/>
                  </a:lnTo>
                  <a:lnTo>
                    <a:pt x="23" y="203"/>
                  </a:lnTo>
                  <a:lnTo>
                    <a:pt x="4" y="168"/>
                  </a:lnTo>
                  <a:lnTo>
                    <a:pt x="0" y="126"/>
                  </a:lnTo>
                  <a:lnTo>
                    <a:pt x="4" y="86"/>
                  </a:lnTo>
                  <a:lnTo>
                    <a:pt x="23" y="51"/>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noEditPoints="1"/>
            </p:cNvSpPr>
            <p:nvPr userDrawn="1"/>
          </p:nvSpPr>
          <p:spPr bwMode="auto">
            <a:xfrm>
              <a:off x="16024225" y="3175"/>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0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09 h 240"/>
                <a:gd name="T48" fmla="*/ 125 w 170"/>
                <a:gd name="T49" fmla="*/ 123 h 240"/>
                <a:gd name="T50" fmla="*/ 100 w 170"/>
                <a:gd name="T51" fmla="*/ 130 h 240"/>
                <a:gd name="T52" fmla="*/ 170 w 170"/>
                <a:gd name="T53" fmla="*/ 240 h 240"/>
                <a:gd name="T54" fmla="*/ 128 w 170"/>
                <a:gd name="T55" fmla="*/ 240 h 240"/>
                <a:gd name="T56" fmla="*/ 67 w 170"/>
                <a:gd name="T57" fmla="*/ 133 h 240"/>
                <a:gd name="T58" fmla="*/ 32 w 170"/>
                <a:gd name="T59" fmla="*/ 133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0"/>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09"/>
                  </a:lnTo>
                  <a:lnTo>
                    <a:pt x="125" y="123"/>
                  </a:lnTo>
                  <a:lnTo>
                    <a:pt x="100" y="130"/>
                  </a:lnTo>
                  <a:lnTo>
                    <a:pt x="170" y="240"/>
                  </a:lnTo>
                  <a:lnTo>
                    <a:pt x="128" y="240"/>
                  </a:lnTo>
                  <a:lnTo>
                    <a:pt x="67" y="133"/>
                  </a:lnTo>
                  <a:lnTo>
                    <a:pt x="32" y="133"/>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p:cNvSpPr>
            <p:nvPr userDrawn="1"/>
          </p:nvSpPr>
          <p:spPr bwMode="auto">
            <a:xfrm>
              <a:off x="16341725" y="3175"/>
              <a:ext cx="225425" cy="381000"/>
            </a:xfrm>
            <a:custGeom>
              <a:avLst/>
              <a:gdLst>
                <a:gd name="T0" fmla="*/ 0 w 142"/>
                <a:gd name="T1" fmla="*/ 0 h 240"/>
                <a:gd name="T2" fmla="*/ 32 w 142"/>
                <a:gd name="T3" fmla="*/ 0 h 240"/>
                <a:gd name="T4" fmla="*/ 32 w 142"/>
                <a:gd name="T5" fmla="*/ 210 h 240"/>
                <a:gd name="T6" fmla="*/ 142 w 142"/>
                <a:gd name="T7" fmla="*/ 210 h 240"/>
                <a:gd name="T8" fmla="*/ 142 w 142"/>
                <a:gd name="T9" fmla="*/ 240 h 240"/>
                <a:gd name="T10" fmla="*/ 0 w 142"/>
                <a:gd name="T11" fmla="*/ 240 h 240"/>
                <a:gd name="T12" fmla="*/ 0 w 142"/>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142" h="240">
                  <a:moveTo>
                    <a:pt x="0" y="0"/>
                  </a:moveTo>
                  <a:lnTo>
                    <a:pt x="32" y="0"/>
                  </a:lnTo>
                  <a:lnTo>
                    <a:pt x="32" y="210"/>
                  </a:lnTo>
                  <a:lnTo>
                    <a:pt x="142" y="210"/>
                  </a:lnTo>
                  <a:lnTo>
                    <a:pt x="14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noEditPoints="1"/>
            </p:cNvSpPr>
            <p:nvPr userDrawn="1"/>
          </p:nvSpPr>
          <p:spPr bwMode="auto">
            <a:xfrm>
              <a:off x="16603663" y="3175"/>
              <a:ext cx="328613" cy="381000"/>
            </a:xfrm>
            <a:custGeom>
              <a:avLst/>
              <a:gdLst>
                <a:gd name="T0" fmla="*/ 33 w 207"/>
                <a:gd name="T1" fmla="*/ 30 h 240"/>
                <a:gd name="T2" fmla="*/ 33 w 207"/>
                <a:gd name="T3" fmla="*/ 210 h 240"/>
                <a:gd name="T4" fmla="*/ 72 w 207"/>
                <a:gd name="T5" fmla="*/ 210 h 240"/>
                <a:gd name="T6" fmla="*/ 105 w 207"/>
                <a:gd name="T7" fmla="*/ 205 h 240"/>
                <a:gd name="T8" fmla="*/ 133 w 207"/>
                <a:gd name="T9" fmla="*/ 193 h 240"/>
                <a:gd name="T10" fmla="*/ 154 w 207"/>
                <a:gd name="T11" fmla="*/ 177 h 240"/>
                <a:gd name="T12" fmla="*/ 168 w 207"/>
                <a:gd name="T13" fmla="*/ 151 h 240"/>
                <a:gd name="T14" fmla="*/ 175 w 207"/>
                <a:gd name="T15" fmla="*/ 119 h 240"/>
                <a:gd name="T16" fmla="*/ 172 w 207"/>
                <a:gd name="T17" fmla="*/ 105 h 240"/>
                <a:gd name="T18" fmla="*/ 170 w 207"/>
                <a:gd name="T19" fmla="*/ 89 h 240"/>
                <a:gd name="T20" fmla="*/ 161 w 207"/>
                <a:gd name="T21" fmla="*/ 72 h 240"/>
                <a:gd name="T22" fmla="*/ 149 w 207"/>
                <a:gd name="T23" fmla="*/ 56 h 240"/>
                <a:gd name="T24" fmla="*/ 133 w 207"/>
                <a:gd name="T25" fmla="*/ 42 h 240"/>
                <a:gd name="T26" fmla="*/ 109 w 207"/>
                <a:gd name="T27" fmla="*/ 35 h 240"/>
                <a:gd name="T28" fmla="*/ 82 w 207"/>
                <a:gd name="T29" fmla="*/ 30 h 240"/>
                <a:gd name="T30" fmla="*/ 33 w 207"/>
                <a:gd name="T31" fmla="*/ 30 h 240"/>
                <a:gd name="T32" fmla="*/ 0 w 207"/>
                <a:gd name="T33" fmla="*/ 0 h 240"/>
                <a:gd name="T34" fmla="*/ 84 w 207"/>
                <a:gd name="T35" fmla="*/ 0 h 240"/>
                <a:gd name="T36" fmla="*/ 121 w 207"/>
                <a:gd name="T37" fmla="*/ 5 h 240"/>
                <a:gd name="T38" fmla="*/ 151 w 207"/>
                <a:gd name="T39" fmla="*/ 16 h 240"/>
                <a:gd name="T40" fmla="*/ 175 w 207"/>
                <a:gd name="T41" fmla="*/ 33 h 240"/>
                <a:gd name="T42" fmla="*/ 191 w 207"/>
                <a:gd name="T43" fmla="*/ 54 h 240"/>
                <a:gd name="T44" fmla="*/ 200 w 207"/>
                <a:gd name="T45" fmla="*/ 77 h 240"/>
                <a:gd name="T46" fmla="*/ 207 w 207"/>
                <a:gd name="T47" fmla="*/ 100 h 240"/>
                <a:gd name="T48" fmla="*/ 207 w 207"/>
                <a:gd name="T49" fmla="*/ 119 h 240"/>
                <a:gd name="T50" fmla="*/ 205 w 207"/>
                <a:gd name="T51" fmla="*/ 149 h 240"/>
                <a:gd name="T52" fmla="*/ 193 w 207"/>
                <a:gd name="T53" fmla="*/ 177 h 240"/>
                <a:gd name="T54" fmla="*/ 175 w 207"/>
                <a:gd name="T55" fmla="*/ 203 h 240"/>
                <a:gd name="T56" fmla="*/ 149 w 207"/>
                <a:gd name="T57" fmla="*/ 221 h 240"/>
                <a:gd name="T58" fmla="*/ 116 w 207"/>
                <a:gd name="T59" fmla="*/ 235 h 240"/>
                <a:gd name="T60" fmla="*/ 77 w 207"/>
                <a:gd name="T61" fmla="*/ 240 h 240"/>
                <a:gd name="T62" fmla="*/ 0 w 207"/>
                <a:gd name="T63" fmla="*/ 240 h 240"/>
                <a:gd name="T64" fmla="*/ 0 w 207"/>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0">
                  <a:moveTo>
                    <a:pt x="33" y="30"/>
                  </a:moveTo>
                  <a:lnTo>
                    <a:pt x="33" y="210"/>
                  </a:lnTo>
                  <a:lnTo>
                    <a:pt x="72" y="210"/>
                  </a:lnTo>
                  <a:lnTo>
                    <a:pt x="105" y="205"/>
                  </a:lnTo>
                  <a:lnTo>
                    <a:pt x="133" y="193"/>
                  </a:lnTo>
                  <a:lnTo>
                    <a:pt x="154" y="177"/>
                  </a:lnTo>
                  <a:lnTo>
                    <a:pt x="168" y="151"/>
                  </a:lnTo>
                  <a:lnTo>
                    <a:pt x="175" y="119"/>
                  </a:lnTo>
                  <a:lnTo>
                    <a:pt x="172" y="105"/>
                  </a:lnTo>
                  <a:lnTo>
                    <a:pt x="170" y="89"/>
                  </a:lnTo>
                  <a:lnTo>
                    <a:pt x="161" y="72"/>
                  </a:lnTo>
                  <a:lnTo>
                    <a:pt x="149" y="56"/>
                  </a:lnTo>
                  <a:lnTo>
                    <a:pt x="133" y="42"/>
                  </a:lnTo>
                  <a:lnTo>
                    <a:pt x="109" y="35"/>
                  </a:lnTo>
                  <a:lnTo>
                    <a:pt x="82" y="30"/>
                  </a:lnTo>
                  <a:lnTo>
                    <a:pt x="33" y="30"/>
                  </a:lnTo>
                  <a:close/>
                  <a:moveTo>
                    <a:pt x="0" y="0"/>
                  </a:moveTo>
                  <a:lnTo>
                    <a:pt x="84" y="0"/>
                  </a:lnTo>
                  <a:lnTo>
                    <a:pt x="121" y="5"/>
                  </a:lnTo>
                  <a:lnTo>
                    <a:pt x="151" y="16"/>
                  </a:lnTo>
                  <a:lnTo>
                    <a:pt x="175" y="33"/>
                  </a:lnTo>
                  <a:lnTo>
                    <a:pt x="191" y="54"/>
                  </a:lnTo>
                  <a:lnTo>
                    <a:pt x="200" y="77"/>
                  </a:lnTo>
                  <a:lnTo>
                    <a:pt x="207" y="100"/>
                  </a:lnTo>
                  <a:lnTo>
                    <a:pt x="207" y="119"/>
                  </a:lnTo>
                  <a:lnTo>
                    <a:pt x="205" y="149"/>
                  </a:lnTo>
                  <a:lnTo>
                    <a:pt x="193" y="177"/>
                  </a:lnTo>
                  <a:lnTo>
                    <a:pt x="175" y="203"/>
                  </a:lnTo>
                  <a:lnTo>
                    <a:pt x="149" y="221"/>
                  </a:lnTo>
                  <a:lnTo>
                    <a:pt x="116" y="235"/>
                  </a:lnTo>
                  <a:lnTo>
                    <a:pt x="77"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51"/>
            <p:cNvGrpSpPr/>
            <p:nvPr userDrawn="1"/>
          </p:nvGrpSpPr>
          <p:grpSpPr>
            <a:xfrm>
              <a:off x="7003917" y="-481263"/>
              <a:ext cx="2430980" cy="875636"/>
              <a:chOff x="271463" y="2852738"/>
              <a:chExt cx="3190876" cy="1149350"/>
            </a:xfrm>
          </p:grpSpPr>
          <p:sp>
            <p:nvSpPr>
              <p:cNvPr id="53"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9" name="Rectangle 58"/>
          <p:cNvSpPr/>
          <p:nvPr userDrawn="1"/>
        </p:nvSpPr>
        <p:spPr>
          <a:xfrm>
            <a:off x="506903" y="425312"/>
            <a:ext cx="11011694" cy="4364182"/>
          </a:xfrm>
          <a:prstGeom prst="rect">
            <a:avLst/>
          </a:prstGeom>
          <a:gradFill flip="none" rotWithShape="0">
            <a:gsLst>
              <a:gs pos="17745">
                <a:srgbClr val="376DB4">
                  <a:alpha val="23000"/>
                </a:srgbClr>
              </a:gs>
              <a:gs pos="0">
                <a:schemeClr val="accent2"/>
              </a:gs>
              <a:gs pos="39000">
                <a:schemeClr val="accent1">
                  <a:alpha val="0"/>
                </a:scheme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Light" charset="0"/>
            </a:endParaRPr>
          </a:p>
        </p:txBody>
      </p:sp>
      <p:grpSp>
        <p:nvGrpSpPr>
          <p:cNvPr id="2" name="Group 1"/>
          <p:cNvGrpSpPr/>
          <p:nvPr userDrawn="1"/>
        </p:nvGrpSpPr>
        <p:grpSpPr>
          <a:xfrm>
            <a:off x="6764691" y="2503969"/>
            <a:ext cx="3786469" cy="2481859"/>
            <a:chOff x="6627531" y="2034003"/>
            <a:chExt cx="4538355" cy="2974686"/>
          </a:xfrm>
        </p:grpSpPr>
        <p:grpSp>
          <p:nvGrpSpPr>
            <p:cNvPr id="67" name="Group 66"/>
            <p:cNvGrpSpPr/>
            <p:nvPr userDrawn="1"/>
          </p:nvGrpSpPr>
          <p:grpSpPr>
            <a:xfrm>
              <a:off x="6627531" y="2757470"/>
              <a:ext cx="2251219" cy="2251219"/>
              <a:chOff x="5311127" y="2171639"/>
              <a:chExt cx="1388962" cy="1388962"/>
            </a:xfrm>
          </p:grpSpPr>
          <p:sp>
            <p:nvSpPr>
              <p:cNvPr id="68" name="Donut 67"/>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6651" y="2548190"/>
                <a:ext cx="677914" cy="645504"/>
              </a:xfrm>
              <a:prstGeom prst="rect">
                <a:avLst/>
              </a:prstGeom>
            </p:spPr>
          </p:pic>
        </p:grpSp>
        <p:grpSp>
          <p:nvGrpSpPr>
            <p:cNvPr id="70" name="Group 69"/>
            <p:cNvGrpSpPr/>
            <p:nvPr userDrawn="1"/>
          </p:nvGrpSpPr>
          <p:grpSpPr>
            <a:xfrm>
              <a:off x="10369969" y="2625440"/>
              <a:ext cx="795917" cy="795917"/>
              <a:chOff x="2208009" y="539609"/>
              <a:chExt cx="1388962" cy="1388962"/>
            </a:xfrm>
          </p:grpSpPr>
          <p:sp>
            <p:nvSpPr>
              <p:cNvPr id="71" name="Donut 70"/>
              <p:cNvSpPr/>
              <p:nvPr/>
            </p:nvSpPr>
            <p:spPr>
              <a:xfrm>
                <a:off x="2208009" y="53960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2" name="Picture 7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7" y="876720"/>
                <a:ext cx="443707" cy="608580"/>
              </a:xfrm>
              <a:prstGeom prst="rect">
                <a:avLst/>
              </a:prstGeom>
            </p:spPr>
          </p:pic>
        </p:grpSp>
        <p:grpSp>
          <p:nvGrpSpPr>
            <p:cNvPr id="73" name="Group 72"/>
            <p:cNvGrpSpPr/>
            <p:nvPr userDrawn="1"/>
          </p:nvGrpSpPr>
          <p:grpSpPr>
            <a:xfrm>
              <a:off x="8878750" y="2034003"/>
              <a:ext cx="1182873" cy="1182873"/>
              <a:chOff x="5311127" y="2171639"/>
              <a:chExt cx="1388962" cy="1388962"/>
            </a:xfrm>
          </p:grpSpPr>
          <p:sp>
            <p:nvSpPr>
              <p:cNvPr id="74" name="Donut 73"/>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5" name="Picture 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43763" y="2653940"/>
                <a:ext cx="923690" cy="307896"/>
              </a:xfrm>
              <a:prstGeom prst="rect">
                <a:avLst/>
              </a:prstGeom>
            </p:spPr>
          </p:pic>
        </p:grpSp>
      </p:grpSp>
      <p:sp>
        <p:nvSpPr>
          <p:cNvPr id="90" name="Text Placeholder 89"/>
          <p:cNvSpPr>
            <a:spLocks noGrp="1"/>
          </p:cNvSpPr>
          <p:nvPr userDrawn="1">
            <p:ph type="body" sz="quarter" idx="12" hasCustomPrompt="1"/>
          </p:nvPr>
        </p:nvSpPr>
        <p:spPr>
          <a:xfrm>
            <a:off x="797131" y="3002924"/>
            <a:ext cx="8278289" cy="1235258"/>
          </a:xfrm>
        </p:spPr>
        <p:txBody>
          <a:bodyPr>
            <a:normAutofit/>
          </a:bodyPr>
          <a:lstStyle>
            <a:lvl1pPr marL="0" indent="0" algn="l">
              <a:lnSpc>
                <a:spcPct val="100000"/>
              </a:lnSpc>
              <a:buFontTx/>
              <a:buNone/>
              <a:defRPr lang="en-US" sz="2000" b="0" kern="1200" cap="all" spc="-60" baseline="0" dirty="0" smtClean="0">
                <a:solidFill>
                  <a:schemeClr val="bg1"/>
                </a:solidFill>
                <a:effectLst/>
                <a:latin typeface="+mj-lt"/>
                <a:ea typeface="+mn-ea"/>
                <a:cs typeface="+mn-cs"/>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Presenter title goes here</a:t>
            </a:r>
          </a:p>
        </p:txBody>
      </p:sp>
      <p:sp>
        <p:nvSpPr>
          <p:cNvPr id="27" name="Rectangle 183"/>
          <p:cNvSpPr>
            <a:spLocks noGrp="1" noChangeArrowheads="1"/>
          </p:cNvSpPr>
          <p:nvPr userDrawn="1">
            <p:ph type="subTitle" idx="1" hasCustomPrompt="1"/>
          </p:nvPr>
        </p:nvSpPr>
        <p:spPr bwMode="blackWhite">
          <a:xfrm>
            <a:off x="797131" y="2561564"/>
            <a:ext cx="8278289" cy="567335"/>
          </a:xfrm>
          <a:prstGeom prst="rect">
            <a:avLst/>
          </a:prstGeom>
          <a:ln w="25400" algn="ctr"/>
          <a:effectLst/>
        </p:spPr>
        <p:txBody>
          <a:bodyPr tIns="0" bIns="91440" anchor="t">
            <a:noAutofit/>
          </a:bodyPr>
          <a:lstStyle>
            <a:lvl1pPr marL="0" indent="0" algn="l" rtl="0" fontAlgn="base">
              <a:lnSpc>
                <a:spcPct val="100000"/>
              </a:lnSpc>
              <a:spcBef>
                <a:spcPts val="0"/>
              </a:spcBef>
              <a:spcAft>
                <a:spcPct val="0"/>
              </a:spcAft>
              <a:buClrTx/>
              <a:buFont typeface="Arial" charset="0"/>
              <a:buNone/>
              <a:defRPr lang="en-US" sz="2500" b="0" kern="1200" cap="all" spc="-60" baseline="0" dirty="0" smtClean="0">
                <a:solidFill>
                  <a:schemeClr val="bg1"/>
                </a:solidFill>
                <a:effectLst/>
                <a:latin typeface="+mj-lt"/>
                <a:ea typeface="+mn-ea"/>
                <a:cs typeface="+mn-cs"/>
              </a:defRPr>
            </a:lvl1pPr>
          </a:lstStyle>
          <a:p>
            <a:pPr lvl="0"/>
            <a:r>
              <a:rPr lang="en-US"/>
              <a:t>Presenter name</a:t>
            </a:r>
          </a:p>
        </p:txBody>
      </p:sp>
      <p:sp>
        <p:nvSpPr>
          <p:cNvPr id="28" name="Rectangle 182"/>
          <p:cNvSpPr>
            <a:spLocks noGrp="1" noChangeArrowheads="1"/>
          </p:cNvSpPr>
          <p:nvPr userDrawn="1">
            <p:ph type="ctrTitle" hasCustomPrompt="1"/>
          </p:nvPr>
        </p:nvSpPr>
        <p:spPr bwMode="blackWhite">
          <a:xfrm>
            <a:off x="797131" y="857722"/>
            <a:ext cx="8278289" cy="1716568"/>
          </a:xfrm>
          <a:ln w="25400"/>
          <a:effectLst/>
        </p:spPr>
        <p:txBody>
          <a:bodyPr tIns="91440" bIns="91440" anchor="b"/>
          <a:lstStyle>
            <a:lvl1pPr algn="l">
              <a:lnSpc>
                <a:spcPts val="4400"/>
              </a:lnSpc>
              <a:spcBef>
                <a:spcPts val="0"/>
              </a:spcBef>
              <a:defRPr lang="en-US" sz="4200" b="1" kern="1200" cap="all" spc="-60" baseline="0" dirty="0">
                <a:solidFill>
                  <a:schemeClr val="bg1"/>
                </a:solidFill>
                <a:effectLst/>
                <a:latin typeface="Arial" charset="0"/>
                <a:ea typeface="+mn-ea"/>
                <a:cs typeface="+mn-cs"/>
              </a:defRPr>
            </a:lvl1pPr>
          </a:lstStyle>
          <a:p>
            <a:r>
              <a:rPr lang="en-US"/>
              <a:t>Title goes here</a:t>
            </a:r>
            <a:br>
              <a:rPr lang="en-US"/>
            </a:br>
            <a:r>
              <a:rPr lang="en-US"/>
              <a:t>second line title</a:t>
            </a:r>
          </a:p>
        </p:txBody>
      </p:sp>
    </p:spTree>
    <p:extLst>
      <p:ext uri="{BB962C8B-B14F-4D97-AF65-F5344CB8AC3E}">
        <p14:creationId xmlns:p14="http://schemas.microsoft.com/office/powerpoint/2010/main" val="11724980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0739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8343900" y="6134100"/>
            <a:ext cx="3848100"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9686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5" name="Text Placeholder 45"/>
          <p:cNvSpPr>
            <a:spLocks noGrp="1"/>
          </p:cNvSpPr>
          <p:nvPr>
            <p:ph type="body" sz="quarter" idx="10"/>
          </p:nvPr>
        </p:nvSpPr>
        <p:spPr>
          <a:xfrm>
            <a:off x="299522"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115268"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48580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5038725" cy="6038850"/>
          </a:xfrm>
          <a:prstGeom prst="rect">
            <a:avLst/>
          </a:prstGeom>
        </p:spPr>
      </p:pic>
      <p:sp>
        <p:nvSpPr>
          <p:cNvPr id="44" name="Rectangle 226"/>
          <p:cNvSpPr>
            <a:spLocks noGrp="1" noChangeArrowheads="1"/>
          </p:cNvSpPr>
          <p:nvPr>
            <p:ph type="title" hasCustomPrompt="1"/>
          </p:nvPr>
        </p:nvSpPr>
        <p:spPr bwMode="auto">
          <a:xfrm>
            <a:off x="5095844" y="847324"/>
            <a:ext cx="6454473" cy="6540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sz="3800">
                <a:solidFill>
                  <a:schemeClr val="tx1">
                    <a:lumMod val="75000"/>
                    <a:lumOff val="25000"/>
                  </a:schemeClr>
                </a:solidFill>
              </a:defRPr>
            </a:lvl1pPr>
          </a:lstStyle>
          <a:p>
            <a:pPr lvl="0"/>
            <a:r>
              <a:rPr lang="en-US"/>
              <a:t>AGENDA</a:t>
            </a:r>
          </a:p>
        </p:txBody>
      </p:sp>
      <p:sp>
        <p:nvSpPr>
          <p:cNvPr id="46" name="Text Placeholder 45"/>
          <p:cNvSpPr>
            <a:spLocks noGrp="1"/>
          </p:cNvSpPr>
          <p:nvPr>
            <p:ph type="body" sz="quarter" idx="10"/>
          </p:nvPr>
        </p:nvSpPr>
        <p:spPr>
          <a:xfrm>
            <a:off x="5095842" y="1564008"/>
            <a:ext cx="6454473" cy="4450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2259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6074413" y="1007745"/>
            <a:ext cx="5847080" cy="654050"/>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46" name="Text Placeholder 45"/>
          <p:cNvSpPr>
            <a:spLocks noGrp="1"/>
          </p:cNvSpPr>
          <p:nvPr>
            <p:ph type="body" sz="quarter" idx="10"/>
          </p:nvPr>
        </p:nvSpPr>
        <p:spPr>
          <a:xfrm>
            <a:off x="6074411" y="1724429"/>
            <a:ext cx="5847080" cy="4450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hasCustomPrompt="1"/>
          </p:nvPr>
        </p:nvSpPr>
        <p:spPr>
          <a:xfrm>
            <a:off x="0" y="0"/>
            <a:ext cx="5651500" cy="6858000"/>
          </a:xfrm>
        </p:spPr>
        <p:txBody>
          <a:bodyPr/>
          <a:lstStyle>
            <a:lvl1pPr marL="0" indent="0" algn="ctr">
              <a:buFontTx/>
              <a:buNone/>
              <a:defRPr/>
            </a:lvl1pPr>
          </a:lstStyle>
          <a:p>
            <a:r>
              <a:rPr lang="en-US"/>
              <a:t>Click to Insert Picture</a:t>
            </a:r>
          </a:p>
        </p:txBody>
      </p:sp>
    </p:spTree>
    <p:extLst>
      <p:ext uri="{BB962C8B-B14F-4D97-AF65-F5344CB8AC3E}">
        <p14:creationId xmlns:p14="http://schemas.microsoft.com/office/powerpoint/2010/main" val="3604500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Date Placeholder 12"/>
          <p:cNvSpPr>
            <a:spLocks noGrp="1"/>
          </p:cNvSpPr>
          <p:nvPr>
            <p:ph type="dt" sz="half" idx="2"/>
          </p:nvPr>
        </p:nvSpPr>
        <p:spPr>
          <a:xfrm>
            <a:off x="692040" y="6303694"/>
            <a:ext cx="1825687" cy="308777"/>
          </a:xfrm>
          <a:prstGeom prst="rect">
            <a:avLst/>
          </a:prstGeom>
        </p:spPr>
        <p:txBody>
          <a:bodyPr>
            <a:noAutofit/>
          </a:bodyPr>
          <a:lstStyle>
            <a:lvl1pPr>
              <a:defRPr lang="en-US" sz="1300" b="0" i="0" kern="1200" cap="none" baseline="0" smtClean="0">
                <a:solidFill>
                  <a:schemeClr val="tx1">
                    <a:lumMod val="50000"/>
                    <a:lumOff val="50000"/>
                  </a:schemeClr>
                </a:solidFill>
                <a:latin typeface="Arial" charset="0"/>
                <a:ea typeface="+mn-ea"/>
                <a:cs typeface="+mn-cs"/>
              </a:defRPr>
            </a:lvl1pPr>
          </a:lstStyle>
          <a:p>
            <a:fld id="{3BDFDD5F-E85B-4DA3-A4F9-9CF3C7409943}" type="datetime4">
              <a:rPr lang="en-US" smtClean="0"/>
              <a:pPr/>
              <a:t>March 12, 2020</a:t>
            </a:fld>
            <a:endParaRPr lang="en-US"/>
          </a:p>
        </p:txBody>
      </p:sp>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hasCustomPrompt="1"/>
          </p:nvPr>
        </p:nvSpPr>
        <p:spPr>
          <a:xfrm>
            <a:off x="0" y="0"/>
            <a:ext cx="12192000" cy="6275070"/>
          </a:xfrm>
        </p:spPr>
        <p:txBody>
          <a:bodyPr/>
          <a:lstStyle>
            <a:lvl1pPr marL="0" indent="0" algn="ctr">
              <a:buFontTx/>
              <a:buNone/>
              <a:defRPr/>
            </a:lvl1pPr>
          </a:lstStyle>
          <a:p>
            <a:r>
              <a:rPr lang="en-US"/>
              <a:t>Click to Insert Picture</a:t>
            </a:r>
          </a:p>
        </p:txBody>
      </p:sp>
    </p:spTree>
    <p:extLst>
      <p:ext uri="{BB962C8B-B14F-4D97-AF65-F5344CB8AC3E}">
        <p14:creationId xmlns:p14="http://schemas.microsoft.com/office/powerpoint/2010/main" val="10496869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248150" cy="6858000"/>
          </a:xfrm>
          <a:prstGeom prst="rect">
            <a:avLst/>
          </a:prstGeom>
        </p:spPr>
      </p:pic>
      <p:sp>
        <p:nvSpPr>
          <p:cNvPr id="44" name="Rectangle 226"/>
          <p:cNvSpPr>
            <a:spLocks noGrp="1" noChangeArrowheads="1"/>
          </p:cNvSpPr>
          <p:nvPr>
            <p:ph type="title"/>
          </p:nvPr>
        </p:nvSpPr>
        <p:spPr bwMode="auto">
          <a:xfrm>
            <a:off x="5829302" y="796925"/>
            <a:ext cx="5968143"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46" name="Text Placeholder 45"/>
          <p:cNvSpPr>
            <a:spLocks noGrp="1"/>
          </p:cNvSpPr>
          <p:nvPr>
            <p:ph type="body" sz="quarter" idx="10"/>
          </p:nvPr>
        </p:nvSpPr>
        <p:spPr>
          <a:xfrm>
            <a:off x="5829300" y="1480589"/>
            <a:ext cx="5968143" cy="4450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1" hasCustomPrompt="1"/>
          </p:nvPr>
        </p:nvSpPr>
        <p:spPr>
          <a:xfrm>
            <a:off x="431800" y="431800"/>
            <a:ext cx="4884679" cy="5927475"/>
          </a:xfrm>
          <a:solidFill>
            <a:schemeClr val="bg1">
              <a:lumMod val="95000"/>
            </a:schemeClr>
          </a:solidFill>
        </p:spPr>
        <p:txBody>
          <a:bodyPr/>
          <a:lstStyle>
            <a:lvl1pPr marL="0" indent="0" algn="ctr">
              <a:buFontTx/>
              <a:buNone/>
              <a:defRPr/>
            </a:lvl1pPr>
          </a:lstStyle>
          <a:p>
            <a:r>
              <a:rPr lang="en-US"/>
              <a:t>Click to Insert Picture</a:t>
            </a:r>
          </a:p>
        </p:txBody>
      </p:sp>
    </p:spTree>
    <p:extLst>
      <p:ext uri="{BB962C8B-B14F-4D97-AF65-F5344CB8AC3E}">
        <p14:creationId xmlns:p14="http://schemas.microsoft.com/office/powerpoint/2010/main" val="2060271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Tree>
    <p:extLst>
      <p:ext uri="{BB962C8B-B14F-4D97-AF65-F5344CB8AC3E}">
        <p14:creationId xmlns:p14="http://schemas.microsoft.com/office/powerpoint/2010/main" val="20095277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4762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13333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4948817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5" name="Chart Placeholder 4"/>
          <p:cNvSpPr>
            <a:spLocks noGrp="1"/>
          </p:cNvSpPr>
          <p:nvPr>
            <p:ph type="chart" sz="quarter" idx="10" hasCustomPrompt="1"/>
          </p:nvPr>
        </p:nvSpPr>
        <p:spPr>
          <a:xfrm>
            <a:off x="299523" y="1117600"/>
            <a:ext cx="11663021" cy="4292600"/>
          </a:xfrm>
        </p:spPr>
        <p:txBody>
          <a:bodyPr anchor="ctr"/>
          <a:lstStyle>
            <a:lvl1pPr marL="0" indent="0" algn="ctr">
              <a:buFontTx/>
              <a:buNone/>
              <a:defRPr baseline="0"/>
            </a:lvl1pPr>
          </a:lstStyle>
          <a:p>
            <a:r>
              <a:rPr lang="en-US"/>
              <a:t>Click to Add Chart</a:t>
            </a:r>
          </a:p>
        </p:txBody>
      </p:sp>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lumMod val="75000"/>
                    <a:lumOff val="25000"/>
                  </a:schemeClr>
                </a:solidFill>
              </a:defRPr>
            </a:lvl1pPr>
          </a:lstStyle>
          <a:p>
            <a:pPr lvl="0"/>
            <a:r>
              <a:rPr lang="en-US"/>
              <a:t>Title Goes Here</a:t>
            </a:r>
          </a:p>
        </p:txBody>
      </p:sp>
    </p:spTree>
    <p:extLst>
      <p:ext uri="{BB962C8B-B14F-4D97-AF65-F5344CB8AC3E}">
        <p14:creationId xmlns:p14="http://schemas.microsoft.com/office/powerpoint/2010/main" val="35489848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4" y="-1"/>
            <a:ext cx="12198184" cy="6261099"/>
          </a:xfrm>
          <a:prstGeom prst="rect">
            <a:avLst/>
          </a:prstGeom>
        </p:spPr>
      </p:pic>
      <p:sp>
        <p:nvSpPr>
          <p:cNvPr id="15" name="Shape 1151"/>
          <p:cNvSpPr/>
          <p:nvPr userDrawn="1"/>
        </p:nvSpPr>
        <p:spPr>
          <a:xfrm>
            <a:off x="0" y="0"/>
            <a:ext cx="12192000" cy="6261099"/>
          </a:xfrm>
          <a:prstGeom prst="rect">
            <a:avLst/>
          </a:prstGeom>
          <a:gradFill>
            <a:gsLst>
              <a:gs pos="0">
                <a:schemeClr val="accent3">
                  <a:lumMod val="75000"/>
                </a:schemeClr>
              </a:gs>
              <a:gs pos="48900">
                <a:srgbClr val="3A4A9C">
                  <a:alpha val="36000"/>
                </a:srgbClr>
              </a:gs>
              <a:gs pos="100000">
                <a:srgbClr val="3A7BD5">
                  <a:alpha val="26000"/>
                </a:srgbClr>
              </a:gs>
            </a:gsLst>
            <a:lin ang="18900000"/>
          </a:gradFill>
          <a:ln w="12700">
            <a:miter lim="400000"/>
          </a:ln>
        </p:spPr>
        <p:txBody>
          <a:bodyPr lIns="45719" rIns="45719" anchor="ctr"/>
          <a:lstStyle/>
          <a:p>
            <a:pPr algn="ctr"/>
            <a:endParaRPr>
              <a:solidFill>
                <a:srgbClr val="FFFFFF"/>
              </a:solidFill>
            </a:endParaRPr>
          </a:p>
        </p:txBody>
      </p:sp>
      <p:grpSp>
        <p:nvGrpSpPr>
          <p:cNvPr id="20" name="Group 19"/>
          <p:cNvGrpSpPr/>
          <p:nvPr userDrawn="1"/>
        </p:nvGrpSpPr>
        <p:grpSpPr>
          <a:xfrm>
            <a:off x="756028" y="-160421"/>
            <a:ext cx="4033025" cy="2502568"/>
            <a:chOff x="926431" y="-131511"/>
            <a:chExt cx="3715273" cy="2305397"/>
          </a:xfrm>
        </p:grpSpPr>
        <p:grpSp>
          <p:nvGrpSpPr>
            <p:cNvPr id="21" name="Group 20"/>
            <p:cNvGrpSpPr/>
            <p:nvPr userDrawn="1"/>
          </p:nvGrpSpPr>
          <p:grpSpPr>
            <a:xfrm>
              <a:off x="926431" y="295635"/>
              <a:ext cx="1878251" cy="1878251"/>
              <a:chOff x="5311127" y="2171639"/>
              <a:chExt cx="1388962" cy="1388962"/>
            </a:xfrm>
          </p:grpSpPr>
          <p:sp>
            <p:nvSpPr>
              <p:cNvPr id="28" name="Donut 27"/>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651" y="2548190"/>
                <a:ext cx="677914" cy="645504"/>
              </a:xfrm>
              <a:prstGeom prst="rect">
                <a:avLst/>
              </a:prstGeom>
            </p:spPr>
          </p:pic>
        </p:grpSp>
        <p:grpSp>
          <p:nvGrpSpPr>
            <p:cNvPr id="22" name="Group 21"/>
            <p:cNvGrpSpPr/>
            <p:nvPr userDrawn="1"/>
          </p:nvGrpSpPr>
          <p:grpSpPr>
            <a:xfrm>
              <a:off x="4064888" y="657726"/>
              <a:ext cx="576816" cy="576817"/>
              <a:chOff x="2208009" y="539609"/>
              <a:chExt cx="1388962" cy="1388962"/>
            </a:xfrm>
          </p:grpSpPr>
          <p:sp>
            <p:nvSpPr>
              <p:cNvPr id="26" name="Donut 25"/>
              <p:cNvSpPr/>
              <p:nvPr/>
            </p:nvSpPr>
            <p:spPr>
              <a:xfrm>
                <a:off x="2208009" y="53960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7" y="876720"/>
                <a:ext cx="443707" cy="608580"/>
              </a:xfrm>
              <a:prstGeom prst="rect">
                <a:avLst/>
              </a:prstGeom>
            </p:spPr>
          </p:pic>
        </p:grpSp>
        <p:grpSp>
          <p:nvGrpSpPr>
            <p:cNvPr id="23" name="Group 22"/>
            <p:cNvGrpSpPr/>
            <p:nvPr userDrawn="1"/>
          </p:nvGrpSpPr>
          <p:grpSpPr>
            <a:xfrm>
              <a:off x="2852808" y="-131511"/>
              <a:ext cx="986902" cy="986902"/>
              <a:chOff x="5311127" y="2171639"/>
              <a:chExt cx="1388962" cy="1388962"/>
            </a:xfrm>
          </p:grpSpPr>
          <p:sp>
            <p:nvSpPr>
              <p:cNvPr id="24" name="Donut 23"/>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43763" y="2653940"/>
                <a:ext cx="923690" cy="307896"/>
              </a:xfrm>
              <a:prstGeom prst="rect">
                <a:avLst/>
              </a:prstGeom>
            </p:spPr>
          </p:pic>
        </p:grpSp>
      </p:grpSp>
      <p:sp>
        <p:nvSpPr>
          <p:cNvPr id="30" name="Rectangle 226"/>
          <p:cNvSpPr>
            <a:spLocks noGrp="1" noChangeArrowheads="1"/>
          </p:cNvSpPr>
          <p:nvPr userDrawn="1">
            <p:ph type="title"/>
          </p:nvPr>
        </p:nvSpPr>
        <p:spPr bwMode="auto">
          <a:xfrm>
            <a:off x="911011" y="4389152"/>
            <a:ext cx="9958919" cy="65404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4800" b="0" kern="1200" dirty="0" smtClean="0">
                <a:solidFill>
                  <a:schemeClr val="bg1"/>
                </a:solidFill>
                <a:latin typeface="+mj-lt"/>
                <a:ea typeface="+mn-ea"/>
                <a:cs typeface="+mn-cs"/>
              </a:defRPr>
            </a:lvl1pPr>
          </a:lstStyle>
          <a:p>
            <a:pPr lvl="0"/>
            <a:r>
              <a:rPr lang="en-US"/>
              <a:t>Title Goes Here</a:t>
            </a:r>
          </a:p>
        </p:txBody>
      </p:sp>
      <p:sp>
        <p:nvSpPr>
          <p:cNvPr id="4" name="Text Placeholder 3"/>
          <p:cNvSpPr>
            <a:spLocks noGrp="1"/>
          </p:cNvSpPr>
          <p:nvPr>
            <p:ph type="body" sz="quarter" idx="10" hasCustomPrompt="1"/>
          </p:nvPr>
        </p:nvSpPr>
        <p:spPr>
          <a:xfrm>
            <a:off x="911225" y="5051425"/>
            <a:ext cx="9958388" cy="777875"/>
          </a:xfrm>
        </p:spPr>
        <p:txBody>
          <a:bodyPr>
            <a:noAutofit/>
          </a:bodyPr>
          <a:lstStyle>
            <a:lvl1pPr marL="0" indent="0">
              <a:lnSpc>
                <a:spcPct val="150000"/>
              </a:lnSpc>
              <a:buFontTx/>
              <a:buNone/>
              <a:defRPr lang="en-US" sz="1400" kern="1200" dirty="0" smtClean="0">
                <a:solidFill>
                  <a:schemeClr val="bg1"/>
                </a:solidFill>
                <a:latin typeface="+mj-lt"/>
                <a:ea typeface="+mn-ea"/>
                <a:cs typeface="+mn-cs"/>
              </a:defRPr>
            </a:lvl1pPr>
            <a:lvl2pPr marL="233363" indent="0">
              <a:buFontTx/>
              <a:buNone/>
              <a:defRPr lang="en-US" sz="1400" kern="1200" dirty="0" smtClean="0">
                <a:solidFill>
                  <a:schemeClr val="bg1"/>
                </a:solidFill>
                <a:latin typeface="+mj-lt"/>
                <a:ea typeface="+mn-ea"/>
                <a:cs typeface="+mn-cs"/>
              </a:defRPr>
            </a:lvl2pPr>
            <a:lvl3pPr marL="401638" indent="0">
              <a:buFontTx/>
              <a:buNone/>
              <a:defRPr lang="en-US" sz="1400" kern="1200" dirty="0" smtClean="0">
                <a:solidFill>
                  <a:schemeClr val="bg1"/>
                </a:solidFill>
                <a:latin typeface="+mj-lt"/>
                <a:ea typeface="+mn-ea"/>
                <a:cs typeface="+mn-cs"/>
              </a:defRPr>
            </a:lvl3pPr>
            <a:lvl4pPr marL="569912" indent="0">
              <a:buFontTx/>
              <a:buNone/>
              <a:defRPr lang="en-US" sz="1400" kern="1200" dirty="0" smtClean="0">
                <a:solidFill>
                  <a:schemeClr val="bg1"/>
                </a:solidFill>
                <a:latin typeface="+mj-lt"/>
                <a:ea typeface="+mn-ea"/>
                <a:cs typeface="+mn-cs"/>
              </a:defRPr>
            </a:lvl4pPr>
            <a:lvl5pPr marL="746125" indent="0">
              <a:buFontTx/>
              <a:buNone/>
              <a:defRPr lang="en-US" sz="1400" kern="1200" dirty="0">
                <a:solidFill>
                  <a:schemeClr val="bg1"/>
                </a:solidFill>
                <a:latin typeface="+mj-lt"/>
                <a:ea typeface="+mn-ea"/>
                <a:cs typeface="+mn-cs"/>
              </a:defRPr>
            </a:lvl5pPr>
          </a:lstStyle>
          <a:p>
            <a:pPr lvl="0"/>
            <a:r>
              <a:rPr lang="en-US"/>
              <a:t>Click to edit Master text styles  </a:t>
            </a:r>
            <a:r>
              <a:rPr lang="en-US" err="1"/>
              <a:t>Aenean</a:t>
            </a:r>
            <a:r>
              <a:rPr lang="en-US"/>
              <a:t> </a:t>
            </a:r>
            <a:r>
              <a:rPr lang="en-US" err="1"/>
              <a:t>nec</a:t>
            </a:r>
            <a:r>
              <a:rPr lang="en-US"/>
              <a:t> lorem. In </a:t>
            </a:r>
            <a:r>
              <a:rPr lang="en-US" err="1"/>
              <a:t>porttitor</a:t>
            </a:r>
            <a:r>
              <a:rPr lang="en-US"/>
              <a:t>. </a:t>
            </a:r>
            <a:r>
              <a:rPr lang="en-US" err="1"/>
              <a:t>Donec</a:t>
            </a:r>
            <a:r>
              <a:rPr lang="en-US"/>
              <a:t> </a:t>
            </a:r>
            <a:r>
              <a:rPr lang="en-US" err="1"/>
              <a:t>laoreet</a:t>
            </a:r>
            <a:r>
              <a:rPr lang="en-US"/>
              <a:t> </a:t>
            </a:r>
            <a:r>
              <a:rPr lang="en-US" err="1"/>
              <a:t>nonummy</a:t>
            </a:r>
            <a:r>
              <a:rPr lang="en-US"/>
              <a:t> </a:t>
            </a:r>
            <a:r>
              <a:rPr lang="en-US" err="1"/>
              <a:t>augue</a:t>
            </a:r>
            <a:r>
              <a:rPr lang="en-US"/>
              <a:t>. </a:t>
            </a:r>
            <a:r>
              <a:rPr lang="en-US" err="1"/>
              <a:t>Suspendisse</a:t>
            </a:r>
            <a:r>
              <a:rPr lang="en-US"/>
              <a:t> dui </a:t>
            </a:r>
            <a:r>
              <a:rPr lang="en-US" err="1"/>
              <a:t>purus</a:t>
            </a:r>
            <a:r>
              <a:rPr lang="en-US"/>
              <a:t>, </a:t>
            </a:r>
            <a:r>
              <a:rPr lang="en-US" err="1"/>
              <a:t>scelerisque</a:t>
            </a:r>
            <a:r>
              <a:rPr lang="en-US"/>
              <a:t> at, </a:t>
            </a:r>
            <a:r>
              <a:rPr lang="en-US" err="1"/>
              <a:t>vulputate</a:t>
            </a:r>
            <a:r>
              <a:rPr lang="en-US"/>
              <a:t> vitae, </a:t>
            </a:r>
            <a:r>
              <a:rPr lang="en-US" err="1"/>
              <a:t>pretium</a:t>
            </a:r>
            <a:r>
              <a:rPr lang="en-US"/>
              <a:t> </a:t>
            </a:r>
            <a:r>
              <a:rPr lang="en-US" err="1"/>
              <a:t>mattis</a:t>
            </a:r>
            <a:r>
              <a:rPr lang="en-US"/>
              <a:t>, </a:t>
            </a:r>
          </a:p>
          <a:p>
            <a:pPr lvl="0"/>
            <a:endParaRPr lang="en-US"/>
          </a:p>
        </p:txBody>
      </p:sp>
      <p:sp>
        <p:nvSpPr>
          <p:cNvPr id="6" name="Text Placeholder 5"/>
          <p:cNvSpPr>
            <a:spLocks noGrp="1"/>
          </p:cNvSpPr>
          <p:nvPr>
            <p:ph type="body" sz="quarter" idx="11" hasCustomPrompt="1"/>
          </p:nvPr>
        </p:nvSpPr>
        <p:spPr>
          <a:xfrm>
            <a:off x="911011" y="2644775"/>
            <a:ext cx="1966912" cy="1736725"/>
          </a:xfrm>
        </p:spPr>
        <p:txBody>
          <a:bodyPr anchor="b">
            <a:normAutofit/>
          </a:bodyPr>
          <a:lstStyle>
            <a:lvl1pPr marL="0" indent="0">
              <a:buFontTx/>
              <a:buNone/>
              <a:defRPr lang="en-US" sz="10000" b="1" kern="1200" dirty="0">
                <a:solidFill>
                  <a:srgbClr val="FFFFFF"/>
                </a:solidFill>
                <a:latin typeface="+mj-lt"/>
                <a:ea typeface="Helvetica Neue"/>
                <a:cs typeface="Helvetica Neue"/>
                <a:sym typeface="Helvetica Neue"/>
              </a:defRPr>
            </a:lvl1pPr>
            <a:lvl2pPr marL="233363" indent="0">
              <a:buFontTx/>
              <a:buNone/>
              <a:defRPr>
                <a:solidFill>
                  <a:schemeClr val="bg1"/>
                </a:solidFill>
              </a:defRPr>
            </a:lvl2pPr>
            <a:lvl3pPr marL="401638" indent="0">
              <a:buFontTx/>
              <a:buNone/>
              <a:defRPr>
                <a:solidFill>
                  <a:schemeClr val="bg1"/>
                </a:solidFill>
              </a:defRPr>
            </a:lvl3pPr>
            <a:lvl4pPr marL="569912" indent="0">
              <a:buFontTx/>
              <a:buNone/>
              <a:defRPr>
                <a:solidFill>
                  <a:schemeClr val="bg1"/>
                </a:solidFill>
              </a:defRPr>
            </a:lvl4pPr>
            <a:lvl5pPr marL="746125" indent="0">
              <a:buFontTx/>
              <a:buNone/>
              <a:defRPr>
                <a:solidFill>
                  <a:schemeClr val="bg1"/>
                </a:solidFill>
              </a:defRPr>
            </a:lvl5pPr>
          </a:lstStyle>
          <a:p>
            <a:pPr lvl="0"/>
            <a:r>
              <a:rPr lang="en-US"/>
              <a:t>01.</a:t>
            </a:r>
          </a:p>
        </p:txBody>
      </p:sp>
    </p:spTree>
    <p:extLst>
      <p:ext uri="{BB962C8B-B14F-4D97-AF65-F5344CB8AC3E}">
        <p14:creationId xmlns:p14="http://schemas.microsoft.com/office/powerpoint/2010/main" val="15218757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257925"/>
          </a:xfrm>
          <a:prstGeom prst="rect">
            <a:avLst/>
          </a:prstGeom>
        </p:spPr>
      </p:pic>
      <p:sp>
        <p:nvSpPr>
          <p:cNvPr id="18" name="Shape 1151"/>
          <p:cNvSpPr/>
          <p:nvPr userDrawn="1"/>
        </p:nvSpPr>
        <p:spPr>
          <a:xfrm>
            <a:off x="0" y="0"/>
            <a:ext cx="12192000" cy="6261099"/>
          </a:xfrm>
          <a:prstGeom prst="rect">
            <a:avLst/>
          </a:prstGeom>
          <a:gradFill>
            <a:gsLst>
              <a:gs pos="50000">
                <a:srgbClr val="301754">
                  <a:alpha val="1000"/>
                </a:srgbClr>
              </a:gs>
              <a:gs pos="0">
                <a:schemeClr val="accent3">
                  <a:lumMod val="50000"/>
                </a:schemeClr>
              </a:gs>
              <a:gs pos="100000">
                <a:schemeClr val="accent3">
                  <a:lumMod val="75000"/>
                  <a:alpha val="28000"/>
                </a:schemeClr>
              </a:gs>
            </a:gsLst>
            <a:lin ang="18900000"/>
          </a:gradFill>
          <a:ln w="12700">
            <a:miter lim="400000"/>
          </a:ln>
        </p:spPr>
        <p:txBody>
          <a:bodyPr lIns="45719" rIns="45719" anchor="ctr"/>
          <a:lstStyle/>
          <a:p>
            <a:pPr algn="ctr"/>
            <a:endParaRPr>
              <a:solidFill>
                <a:srgbClr val="FFFFFF"/>
              </a:solidFill>
            </a:endParaRPr>
          </a:p>
        </p:txBody>
      </p:sp>
      <p:grpSp>
        <p:nvGrpSpPr>
          <p:cNvPr id="20" name="Group 19"/>
          <p:cNvGrpSpPr/>
          <p:nvPr userDrawn="1"/>
        </p:nvGrpSpPr>
        <p:grpSpPr>
          <a:xfrm>
            <a:off x="756028" y="-160421"/>
            <a:ext cx="4033025" cy="2502568"/>
            <a:chOff x="926431" y="-131511"/>
            <a:chExt cx="3715273" cy="2305397"/>
          </a:xfrm>
        </p:grpSpPr>
        <p:grpSp>
          <p:nvGrpSpPr>
            <p:cNvPr id="21" name="Group 20"/>
            <p:cNvGrpSpPr/>
            <p:nvPr userDrawn="1"/>
          </p:nvGrpSpPr>
          <p:grpSpPr>
            <a:xfrm>
              <a:off x="926431" y="295635"/>
              <a:ext cx="1878251" cy="1878251"/>
              <a:chOff x="5311127" y="2171639"/>
              <a:chExt cx="1388962" cy="1388962"/>
            </a:xfrm>
          </p:grpSpPr>
          <p:sp>
            <p:nvSpPr>
              <p:cNvPr id="28" name="Donut 27"/>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651" y="2548190"/>
                <a:ext cx="677914" cy="645504"/>
              </a:xfrm>
              <a:prstGeom prst="rect">
                <a:avLst/>
              </a:prstGeom>
            </p:spPr>
          </p:pic>
        </p:grpSp>
        <p:grpSp>
          <p:nvGrpSpPr>
            <p:cNvPr id="22" name="Group 21"/>
            <p:cNvGrpSpPr/>
            <p:nvPr userDrawn="1"/>
          </p:nvGrpSpPr>
          <p:grpSpPr>
            <a:xfrm>
              <a:off x="4064888" y="657726"/>
              <a:ext cx="576816" cy="576817"/>
              <a:chOff x="2208009" y="539609"/>
              <a:chExt cx="1388962" cy="1388962"/>
            </a:xfrm>
          </p:grpSpPr>
          <p:sp>
            <p:nvSpPr>
              <p:cNvPr id="26" name="Donut 25"/>
              <p:cNvSpPr/>
              <p:nvPr/>
            </p:nvSpPr>
            <p:spPr>
              <a:xfrm>
                <a:off x="2208009" y="53960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7" y="876720"/>
                <a:ext cx="443707" cy="608580"/>
              </a:xfrm>
              <a:prstGeom prst="rect">
                <a:avLst/>
              </a:prstGeom>
            </p:spPr>
          </p:pic>
        </p:grpSp>
        <p:grpSp>
          <p:nvGrpSpPr>
            <p:cNvPr id="23" name="Group 22"/>
            <p:cNvGrpSpPr/>
            <p:nvPr userDrawn="1"/>
          </p:nvGrpSpPr>
          <p:grpSpPr>
            <a:xfrm>
              <a:off x="2852808" y="-131511"/>
              <a:ext cx="986902" cy="986902"/>
              <a:chOff x="5311127" y="2171639"/>
              <a:chExt cx="1388962" cy="1388962"/>
            </a:xfrm>
          </p:grpSpPr>
          <p:sp>
            <p:nvSpPr>
              <p:cNvPr id="24" name="Donut 23"/>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43763" y="2653940"/>
                <a:ext cx="923690" cy="307896"/>
              </a:xfrm>
              <a:prstGeom prst="rect">
                <a:avLst/>
              </a:prstGeom>
            </p:spPr>
          </p:pic>
        </p:grpSp>
      </p:grpSp>
      <p:sp>
        <p:nvSpPr>
          <p:cNvPr id="30" name="Rectangle 226"/>
          <p:cNvSpPr>
            <a:spLocks noGrp="1" noChangeArrowheads="1"/>
          </p:cNvSpPr>
          <p:nvPr userDrawn="1">
            <p:ph type="title"/>
          </p:nvPr>
        </p:nvSpPr>
        <p:spPr bwMode="auto">
          <a:xfrm>
            <a:off x="911011" y="4389152"/>
            <a:ext cx="9958919" cy="65404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4800" b="0" kern="1200" dirty="0" smtClean="0">
                <a:solidFill>
                  <a:schemeClr val="bg1"/>
                </a:solidFill>
                <a:latin typeface="+mj-lt"/>
                <a:ea typeface="+mn-ea"/>
                <a:cs typeface="+mn-cs"/>
              </a:defRPr>
            </a:lvl1pPr>
          </a:lstStyle>
          <a:p>
            <a:pPr lvl="0"/>
            <a:r>
              <a:rPr lang="en-US"/>
              <a:t>Title Goes Here</a:t>
            </a:r>
          </a:p>
        </p:txBody>
      </p:sp>
      <p:sp>
        <p:nvSpPr>
          <p:cNvPr id="4" name="Text Placeholder 3"/>
          <p:cNvSpPr>
            <a:spLocks noGrp="1"/>
          </p:cNvSpPr>
          <p:nvPr>
            <p:ph type="body" sz="quarter" idx="10" hasCustomPrompt="1"/>
          </p:nvPr>
        </p:nvSpPr>
        <p:spPr>
          <a:xfrm>
            <a:off x="911225" y="5051425"/>
            <a:ext cx="9958388" cy="777875"/>
          </a:xfrm>
        </p:spPr>
        <p:txBody>
          <a:bodyPr>
            <a:noAutofit/>
          </a:bodyPr>
          <a:lstStyle>
            <a:lvl1pPr marL="0" indent="0">
              <a:lnSpc>
                <a:spcPct val="150000"/>
              </a:lnSpc>
              <a:buFontTx/>
              <a:buNone/>
              <a:defRPr lang="en-US" sz="1400" kern="1200" dirty="0" smtClean="0">
                <a:solidFill>
                  <a:schemeClr val="bg1"/>
                </a:solidFill>
                <a:latin typeface="+mj-lt"/>
                <a:ea typeface="+mn-ea"/>
                <a:cs typeface="+mn-cs"/>
              </a:defRPr>
            </a:lvl1pPr>
            <a:lvl2pPr marL="233363" indent="0">
              <a:buFontTx/>
              <a:buNone/>
              <a:defRPr lang="en-US" sz="1400" kern="1200" dirty="0" smtClean="0">
                <a:solidFill>
                  <a:schemeClr val="bg1"/>
                </a:solidFill>
                <a:latin typeface="+mj-lt"/>
                <a:ea typeface="+mn-ea"/>
                <a:cs typeface="+mn-cs"/>
              </a:defRPr>
            </a:lvl2pPr>
            <a:lvl3pPr marL="401638" indent="0">
              <a:buFontTx/>
              <a:buNone/>
              <a:defRPr lang="en-US" sz="1400" kern="1200" dirty="0" smtClean="0">
                <a:solidFill>
                  <a:schemeClr val="bg1"/>
                </a:solidFill>
                <a:latin typeface="+mj-lt"/>
                <a:ea typeface="+mn-ea"/>
                <a:cs typeface="+mn-cs"/>
              </a:defRPr>
            </a:lvl3pPr>
            <a:lvl4pPr marL="569912" indent="0">
              <a:buFontTx/>
              <a:buNone/>
              <a:defRPr lang="en-US" sz="1400" kern="1200" dirty="0" smtClean="0">
                <a:solidFill>
                  <a:schemeClr val="bg1"/>
                </a:solidFill>
                <a:latin typeface="+mj-lt"/>
                <a:ea typeface="+mn-ea"/>
                <a:cs typeface="+mn-cs"/>
              </a:defRPr>
            </a:lvl4pPr>
            <a:lvl5pPr marL="746125" indent="0">
              <a:buFontTx/>
              <a:buNone/>
              <a:defRPr lang="en-US" sz="1400" kern="1200" dirty="0">
                <a:solidFill>
                  <a:schemeClr val="bg1"/>
                </a:solidFill>
                <a:latin typeface="+mj-lt"/>
                <a:ea typeface="+mn-ea"/>
                <a:cs typeface="+mn-cs"/>
              </a:defRPr>
            </a:lvl5pPr>
          </a:lstStyle>
          <a:p>
            <a:pPr lvl="0"/>
            <a:r>
              <a:rPr lang="en-US"/>
              <a:t>Click to edit Master text styles  </a:t>
            </a:r>
            <a:r>
              <a:rPr lang="en-US" err="1"/>
              <a:t>Aenean</a:t>
            </a:r>
            <a:r>
              <a:rPr lang="en-US"/>
              <a:t> </a:t>
            </a:r>
            <a:r>
              <a:rPr lang="en-US" err="1"/>
              <a:t>nec</a:t>
            </a:r>
            <a:r>
              <a:rPr lang="en-US"/>
              <a:t> lorem. In </a:t>
            </a:r>
            <a:r>
              <a:rPr lang="en-US" err="1"/>
              <a:t>porttitor</a:t>
            </a:r>
            <a:r>
              <a:rPr lang="en-US"/>
              <a:t>. </a:t>
            </a:r>
            <a:r>
              <a:rPr lang="en-US" err="1"/>
              <a:t>Donec</a:t>
            </a:r>
            <a:r>
              <a:rPr lang="en-US"/>
              <a:t> </a:t>
            </a:r>
            <a:r>
              <a:rPr lang="en-US" err="1"/>
              <a:t>laoreet</a:t>
            </a:r>
            <a:r>
              <a:rPr lang="en-US"/>
              <a:t> </a:t>
            </a:r>
            <a:r>
              <a:rPr lang="en-US" err="1"/>
              <a:t>nonummy</a:t>
            </a:r>
            <a:r>
              <a:rPr lang="en-US"/>
              <a:t> </a:t>
            </a:r>
            <a:r>
              <a:rPr lang="en-US" err="1"/>
              <a:t>augue</a:t>
            </a:r>
            <a:r>
              <a:rPr lang="en-US"/>
              <a:t>. </a:t>
            </a:r>
            <a:r>
              <a:rPr lang="en-US" err="1"/>
              <a:t>Suspendisse</a:t>
            </a:r>
            <a:r>
              <a:rPr lang="en-US"/>
              <a:t> dui </a:t>
            </a:r>
            <a:r>
              <a:rPr lang="en-US" err="1"/>
              <a:t>purus</a:t>
            </a:r>
            <a:r>
              <a:rPr lang="en-US"/>
              <a:t>, </a:t>
            </a:r>
            <a:r>
              <a:rPr lang="en-US" err="1"/>
              <a:t>scelerisque</a:t>
            </a:r>
            <a:r>
              <a:rPr lang="en-US"/>
              <a:t> at, </a:t>
            </a:r>
            <a:r>
              <a:rPr lang="en-US" err="1"/>
              <a:t>vulputate</a:t>
            </a:r>
            <a:r>
              <a:rPr lang="en-US"/>
              <a:t> vitae, </a:t>
            </a:r>
            <a:r>
              <a:rPr lang="en-US" err="1"/>
              <a:t>pretium</a:t>
            </a:r>
            <a:r>
              <a:rPr lang="en-US"/>
              <a:t> </a:t>
            </a:r>
            <a:r>
              <a:rPr lang="en-US" err="1"/>
              <a:t>mattis</a:t>
            </a:r>
            <a:r>
              <a:rPr lang="en-US"/>
              <a:t>, </a:t>
            </a:r>
          </a:p>
          <a:p>
            <a:pPr lvl="0"/>
            <a:endParaRPr lang="en-US"/>
          </a:p>
        </p:txBody>
      </p:sp>
      <p:sp>
        <p:nvSpPr>
          <p:cNvPr id="6" name="Text Placeholder 5"/>
          <p:cNvSpPr>
            <a:spLocks noGrp="1"/>
          </p:cNvSpPr>
          <p:nvPr>
            <p:ph type="body" sz="quarter" idx="11" hasCustomPrompt="1"/>
          </p:nvPr>
        </p:nvSpPr>
        <p:spPr>
          <a:xfrm>
            <a:off x="911011" y="2644775"/>
            <a:ext cx="1966912" cy="1736725"/>
          </a:xfrm>
        </p:spPr>
        <p:txBody>
          <a:bodyPr anchor="b">
            <a:normAutofit/>
          </a:bodyPr>
          <a:lstStyle>
            <a:lvl1pPr marL="0" indent="0">
              <a:buFontTx/>
              <a:buNone/>
              <a:defRPr lang="en-US" sz="10000" b="1" kern="1200" dirty="0">
                <a:solidFill>
                  <a:srgbClr val="FFFFFF"/>
                </a:solidFill>
                <a:latin typeface="+mj-lt"/>
                <a:ea typeface="Helvetica Neue"/>
                <a:cs typeface="Helvetica Neue"/>
                <a:sym typeface="Helvetica Neue"/>
              </a:defRPr>
            </a:lvl1pPr>
            <a:lvl2pPr marL="233363" indent="0">
              <a:buFontTx/>
              <a:buNone/>
              <a:defRPr>
                <a:solidFill>
                  <a:schemeClr val="bg1"/>
                </a:solidFill>
              </a:defRPr>
            </a:lvl2pPr>
            <a:lvl3pPr marL="401638" indent="0">
              <a:buFontTx/>
              <a:buNone/>
              <a:defRPr>
                <a:solidFill>
                  <a:schemeClr val="bg1"/>
                </a:solidFill>
              </a:defRPr>
            </a:lvl3pPr>
            <a:lvl4pPr marL="569912" indent="0">
              <a:buFontTx/>
              <a:buNone/>
              <a:defRPr>
                <a:solidFill>
                  <a:schemeClr val="bg1"/>
                </a:solidFill>
              </a:defRPr>
            </a:lvl4pPr>
            <a:lvl5pPr marL="746125" indent="0">
              <a:buFontTx/>
              <a:buNone/>
              <a:defRPr>
                <a:solidFill>
                  <a:schemeClr val="bg1"/>
                </a:solidFill>
              </a:defRPr>
            </a:lvl5pPr>
          </a:lstStyle>
          <a:p>
            <a:pPr lvl="0"/>
            <a:r>
              <a:rPr lang="en-US"/>
              <a:t>02.</a:t>
            </a:r>
          </a:p>
        </p:txBody>
      </p:sp>
    </p:spTree>
    <p:extLst>
      <p:ext uri="{BB962C8B-B14F-4D97-AF65-F5344CB8AC3E}">
        <p14:creationId xmlns:p14="http://schemas.microsoft.com/office/powerpoint/2010/main" val="17776517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
            <a:ext cx="12192000" cy="6257925"/>
          </a:xfrm>
          <a:prstGeom prst="rect">
            <a:avLst/>
          </a:prstGeom>
        </p:spPr>
      </p:pic>
      <p:sp>
        <p:nvSpPr>
          <p:cNvPr id="17" name="Shape 1151"/>
          <p:cNvSpPr/>
          <p:nvPr userDrawn="1"/>
        </p:nvSpPr>
        <p:spPr>
          <a:xfrm>
            <a:off x="0" y="1"/>
            <a:ext cx="12192000" cy="6261099"/>
          </a:xfrm>
          <a:prstGeom prst="rect">
            <a:avLst/>
          </a:prstGeom>
          <a:gradFill>
            <a:gsLst>
              <a:gs pos="0">
                <a:schemeClr val="accent4">
                  <a:lumMod val="75000"/>
                </a:schemeClr>
              </a:gs>
              <a:gs pos="55900">
                <a:schemeClr val="accent4">
                  <a:alpha val="27000"/>
                </a:schemeClr>
              </a:gs>
              <a:gs pos="100000">
                <a:schemeClr val="accent4">
                  <a:alpha val="73000"/>
                </a:schemeClr>
              </a:gs>
            </a:gsLst>
            <a:lin ang="18900000"/>
          </a:gradFill>
          <a:ln w="12700">
            <a:miter lim="400000"/>
          </a:ln>
        </p:spPr>
        <p:txBody>
          <a:bodyPr lIns="45719" rIns="45719" anchor="ctr"/>
          <a:lstStyle/>
          <a:p>
            <a:pPr algn="ctr"/>
            <a:endParaRPr>
              <a:solidFill>
                <a:srgbClr val="FFFFFF"/>
              </a:solidFill>
            </a:endParaRPr>
          </a:p>
        </p:txBody>
      </p:sp>
      <p:grpSp>
        <p:nvGrpSpPr>
          <p:cNvPr id="20" name="Group 19"/>
          <p:cNvGrpSpPr/>
          <p:nvPr userDrawn="1"/>
        </p:nvGrpSpPr>
        <p:grpSpPr>
          <a:xfrm>
            <a:off x="756028" y="-160421"/>
            <a:ext cx="4033025" cy="2502568"/>
            <a:chOff x="926431" y="-131511"/>
            <a:chExt cx="3715273" cy="2305397"/>
          </a:xfrm>
        </p:grpSpPr>
        <p:grpSp>
          <p:nvGrpSpPr>
            <p:cNvPr id="21" name="Group 20"/>
            <p:cNvGrpSpPr/>
            <p:nvPr userDrawn="1"/>
          </p:nvGrpSpPr>
          <p:grpSpPr>
            <a:xfrm>
              <a:off x="926431" y="295635"/>
              <a:ext cx="1878251" cy="1878251"/>
              <a:chOff x="5311127" y="2171639"/>
              <a:chExt cx="1388962" cy="1388962"/>
            </a:xfrm>
          </p:grpSpPr>
          <p:sp>
            <p:nvSpPr>
              <p:cNvPr id="28" name="Donut 27"/>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651" y="2548190"/>
                <a:ext cx="677914" cy="645504"/>
              </a:xfrm>
              <a:prstGeom prst="rect">
                <a:avLst/>
              </a:prstGeom>
            </p:spPr>
          </p:pic>
        </p:grpSp>
        <p:grpSp>
          <p:nvGrpSpPr>
            <p:cNvPr id="22" name="Group 21"/>
            <p:cNvGrpSpPr/>
            <p:nvPr userDrawn="1"/>
          </p:nvGrpSpPr>
          <p:grpSpPr>
            <a:xfrm>
              <a:off x="4064888" y="657726"/>
              <a:ext cx="576816" cy="576817"/>
              <a:chOff x="2208009" y="539609"/>
              <a:chExt cx="1388962" cy="1388962"/>
            </a:xfrm>
          </p:grpSpPr>
          <p:sp>
            <p:nvSpPr>
              <p:cNvPr id="26" name="Donut 25"/>
              <p:cNvSpPr/>
              <p:nvPr/>
            </p:nvSpPr>
            <p:spPr>
              <a:xfrm>
                <a:off x="2208009" y="53960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7" y="876720"/>
                <a:ext cx="443707" cy="608580"/>
              </a:xfrm>
              <a:prstGeom prst="rect">
                <a:avLst/>
              </a:prstGeom>
            </p:spPr>
          </p:pic>
        </p:grpSp>
        <p:grpSp>
          <p:nvGrpSpPr>
            <p:cNvPr id="23" name="Group 22"/>
            <p:cNvGrpSpPr/>
            <p:nvPr userDrawn="1"/>
          </p:nvGrpSpPr>
          <p:grpSpPr>
            <a:xfrm>
              <a:off x="2852808" y="-131511"/>
              <a:ext cx="986902" cy="986902"/>
              <a:chOff x="5311127" y="2171639"/>
              <a:chExt cx="1388962" cy="1388962"/>
            </a:xfrm>
          </p:grpSpPr>
          <p:sp>
            <p:nvSpPr>
              <p:cNvPr id="24" name="Donut 23"/>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43763" y="2653940"/>
                <a:ext cx="923690" cy="307896"/>
              </a:xfrm>
              <a:prstGeom prst="rect">
                <a:avLst/>
              </a:prstGeom>
            </p:spPr>
          </p:pic>
        </p:grpSp>
      </p:grpSp>
      <p:sp>
        <p:nvSpPr>
          <p:cNvPr id="30" name="Rectangle 226"/>
          <p:cNvSpPr>
            <a:spLocks noGrp="1" noChangeArrowheads="1"/>
          </p:cNvSpPr>
          <p:nvPr userDrawn="1">
            <p:ph type="title"/>
          </p:nvPr>
        </p:nvSpPr>
        <p:spPr bwMode="auto">
          <a:xfrm>
            <a:off x="911011" y="4389152"/>
            <a:ext cx="9958919" cy="65404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4800" b="0" kern="1200" dirty="0" smtClean="0">
                <a:solidFill>
                  <a:schemeClr val="bg1"/>
                </a:solidFill>
                <a:latin typeface="+mj-lt"/>
                <a:ea typeface="+mn-ea"/>
                <a:cs typeface="+mn-cs"/>
              </a:defRPr>
            </a:lvl1pPr>
          </a:lstStyle>
          <a:p>
            <a:pPr lvl="0"/>
            <a:r>
              <a:rPr lang="en-US"/>
              <a:t>Title Goes Here</a:t>
            </a:r>
          </a:p>
        </p:txBody>
      </p:sp>
      <p:sp>
        <p:nvSpPr>
          <p:cNvPr id="4" name="Text Placeholder 3"/>
          <p:cNvSpPr>
            <a:spLocks noGrp="1"/>
          </p:cNvSpPr>
          <p:nvPr>
            <p:ph type="body" sz="quarter" idx="10" hasCustomPrompt="1"/>
          </p:nvPr>
        </p:nvSpPr>
        <p:spPr>
          <a:xfrm>
            <a:off x="911225" y="5051425"/>
            <a:ext cx="9958388" cy="777875"/>
          </a:xfrm>
        </p:spPr>
        <p:txBody>
          <a:bodyPr>
            <a:noAutofit/>
          </a:bodyPr>
          <a:lstStyle>
            <a:lvl1pPr marL="0" indent="0">
              <a:lnSpc>
                <a:spcPct val="150000"/>
              </a:lnSpc>
              <a:buFontTx/>
              <a:buNone/>
              <a:defRPr lang="en-US" sz="1400" kern="1200" dirty="0" smtClean="0">
                <a:solidFill>
                  <a:schemeClr val="bg1"/>
                </a:solidFill>
                <a:latin typeface="+mj-lt"/>
                <a:ea typeface="+mn-ea"/>
                <a:cs typeface="+mn-cs"/>
              </a:defRPr>
            </a:lvl1pPr>
            <a:lvl2pPr marL="233363" indent="0">
              <a:buFontTx/>
              <a:buNone/>
              <a:defRPr lang="en-US" sz="1400" kern="1200" dirty="0" smtClean="0">
                <a:solidFill>
                  <a:schemeClr val="bg1"/>
                </a:solidFill>
                <a:latin typeface="+mj-lt"/>
                <a:ea typeface="+mn-ea"/>
                <a:cs typeface="+mn-cs"/>
              </a:defRPr>
            </a:lvl2pPr>
            <a:lvl3pPr marL="401638" indent="0">
              <a:buFontTx/>
              <a:buNone/>
              <a:defRPr lang="en-US" sz="1400" kern="1200" dirty="0" smtClean="0">
                <a:solidFill>
                  <a:schemeClr val="bg1"/>
                </a:solidFill>
                <a:latin typeface="+mj-lt"/>
                <a:ea typeface="+mn-ea"/>
                <a:cs typeface="+mn-cs"/>
              </a:defRPr>
            </a:lvl3pPr>
            <a:lvl4pPr marL="569912" indent="0">
              <a:buFontTx/>
              <a:buNone/>
              <a:defRPr lang="en-US" sz="1400" kern="1200" dirty="0" smtClean="0">
                <a:solidFill>
                  <a:schemeClr val="bg1"/>
                </a:solidFill>
                <a:latin typeface="+mj-lt"/>
                <a:ea typeface="+mn-ea"/>
                <a:cs typeface="+mn-cs"/>
              </a:defRPr>
            </a:lvl4pPr>
            <a:lvl5pPr marL="746125" indent="0">
              <a:buFontTx/>
              <a:buNone/>
              <a:defRPr lang="en-US" sz="1400" kern="1200" dirty="0">
                <a:solidFill>
                  <a:schemeClr val="bg1"/>
                </a:solidFill>
                <a:latin typeface="+mj-lt"/>
                <a:ea typeface="+mn-ea"/>
                <a:cs typeface="+mn-cs"/>
              </a:defRPr>
            </a:lvl5pPr>
          </a:lstStyle>
          <a:p>
            <a:pPr lvl="0"/>
            <a:r>
              <a:rPr lang="en-US"/>
              <a:t>Click to edit Master text styles  </a:t>
            </a:r>
            <a:r>
              <a:rPr lang="en-US" err="1"/>
              <a:t>Aenean</a:t>
            </a:r>
            <a:r>
              <a:rPr lang="en-US"/>
              <a:t> </a:t>
            </a:r>
            <a:r>
              <a:rPr lang="en-US" err="1"/>
              <a:t>nec</a:t>
            </a:r>
            <a:r>
              <a:rPr lang="en-US"/>
              <a:t> lorem. In </a:t>
            </a:r>
            <a:r>
              <a:rPr lang="en-US" err="1"/>
              <a:t>porttitor</a:t>
            </a:r>
            <a:r>
              <a:rPr lang="en-US"/>
              <a:t>. </a:t>
            </a:r>
            <a:r>
              <a:rPr lang="en-US" err="1"/>
              <a:t>Donec</a:t>
            </a:r>
            <a:r>
              <a:rPr lang="en-US"/>
              <a:t> </a:t>
            </a:r>
            <a:r>
              <a:rPr lang="en-US" err="1"/>
              <a:t>laoreet</a:t>
            </a:r>
            <a:r>
              <a:rPr lang="en-US"/>
              <a:t> </a:t>
            </a:r>
            <a:r>
              <a:rPr lang="en-US" err="1"/>
              <a:t>nonummy</a:t>
            </a:r>
            <a:r>
              <a:rPr lang="en-US"/>
              <a:t> </a:t>
            </a:r>
            <a:r>
              <a:rPr lang="en-US" err="1"/>
              <a:t>augue</a:t>
            </a:r>
            <a:r>
              <a:rPr lang="en-US"/>
              <a:t>. </a:t>
            </a:r>
            <a:r>
              <a:rPr lang="en-US" err="1"/>
              <a:t>Suspendisse</a:t>
            </a:r>
            <a:r>
              <a:rPr lang="en-US"/>
              <a:t> dui </a:t>
            </a:r>
            <a:r>
              <a:rPr lang="en-US" err="1"/>
              <a:t>purus</a:t>
            </a:r>
            <a:r>
              <a:rPr lang="en-US"/>
              <a:t>, </a:t>
            </a:r>
            <a:r>
              <a:rPr lang="en-US" err="1"/>
              <a:t>scelerisque</a:t>
            </a:r>
            <a:r>
              <a:rPr lang="en-US"/>
              <a:t> at, </a:t>
            </a:r>
            <a:r>
              <a:rPr lang="en-US" err="1"/>
              <a:t>vulputate</a:t>
            </a:r>
            <a:r>
              <a:rPr lang="en-US"/>
              <a:t> vitae, </a:t>
            </a:r>
            <a:r>
              <a:rPr lang="en-US" err="1"/>
              <a:t>pretium</a:t>
            </a:r>
            <a:r>
              <a:rPr lang="en-US"/>
              <a:t> </a:t>
            </a:r>
            <a:r>
              <a:rPr lang="en-US" err="1"/>
              <a:t>mattis</a:t>
            </a:r>
            <a:r>
              <a:rPr lang="en-US"/>
              <a:t>, </a:t>
            </a:r>
          </a:p>
          <a:p>
            <a:pPr lvl="0"/>
            <a:endParaRPr lang="en-US"/>
          </a:p>
        </p:txBody>
      </p:sp>
      <p:sp>
        <p:nvSpPr>
          <p:cNvPr id="6" name="Text Placeholder 5"/>
          <p:cNvSpPr>
            <a:spLocks noGrp="1"/>
          </p:cNvSpPr>
          <p:nvPr>
            <p:ph type="body" sz="quarter" idx="11" hasCustomPrompt="1"/>
          </p:nvPr>
        </p:nvSpPr>
        <p:spPr>
          <a:xfrm>
            <a:off x="911011" y="2644775"/>
            <a:ext cx="1966912" cy="1736725"/>
          </a:xfrm>
        </p:spPr>
        <p:txBody>
          <a:bodyPr anchor="b">
            <a:normAutofit/>
          </a:bodyPr>
          <a:lstStyle>
            <a:lvl1pPr marL="0" indent="0">
              <a:buFontTx/>
              <a:buNone/>
              <a:defRPr lang="en-US" sz="10000" b="1" kern="1200" dirty="0">
                <a:solidFill>
                  <a:srgbClr val="FFFFFF"/>
                </a:solidFill>
                <a:latin typeface="+mj-lt"/>
                <a:ea typeface="Helvetica Neue"/>
                <a:cs typeface="Helvetica Neue"/>
                <a:sym typeface="Helvetica Neue"/>
              </a:defRPr>
            </a:lvl1pPr>
            <a:lvl2pPr marL="233363" indent="0">
              <a:buFontTx/>
              <a:buNone/>
              <a:defRPr>
                <a:solidFill>
                  <a:schemeClr val="bg1"/>
                </a:solidFill>
              </a:defRPr>
            </a:lvl2pPr>
            <a:lvl3pPr marL="401638" indent="0">
              <a:buFontTx/>
              <a:buNone/>
              <a:defRPr>
                <a:solidFill>
                  <a:schemeClr val="bg1"/>
                </a:solidFill>
              </a:defRPr>
            </a:lvl3pPr>
            <a:lvl4pPr marL="569912" indent="0">
              <a:buFontTx/>
              <a:buNone/>
              <a:defRPr>
                <a:solidFill>
                  <a:schemeClr val="bg1"/>
                </a:solidFill>
              </a:defRPr>
            </a:lvl4pPr>
            <a:lvl5pPr marL="746125" indent="0">
              <a:buFontTx/>
              <a:buNone/>
              <a:defRPr>
                <a:solidFill>
                  <a:schemeClr val="bg1"/>
                </a:solidFill>
              </a:defRPr>
            </a:lvl5pPr>
          </a:lstStyle>
          <a:p>
            <a:pPr lvl="0"/>
            <a:r>
              <a:rPr lang="en-US"/>
              <a:t>03.</a:t>
            </a:r>
          </a:p>
        </p:txBody>
      </p:sp>
    </p:spTree>
    <p:extLst>
      <p:ext uri="{BB962C8B-B14F-4D97-AF65-F5344CB8AC3E}">
        <p14:creationId xmlns:p14="http://schemas.microsoft.com/office/powerpoint/2010/main" val="344414106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ansition Slide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257925"/>
          </a:xfrm>
          <a:prstGeom prst="rect">
            <a:avLst/>
          </a:prstGeom>
        </p:spPr>
      </p:pic>
      <p:sp>
        <p:nvSpPr>
          <p:cNvPr id="18" name="Shape 1151"/>
          <p:cNvSpPr/>
          <p:nvPr userDrawn="1"/>
        </p:nvSpPr>
        <p:spPr>
          <a:xfrm>
            <a:off x="0" y="0"/>
            <a:ext cx="12192000" cy="6261099"/>
          </a:xfrm>
          <a:prstGeom prst="rect">
            <a:avLst/>
          </a:prstGeom>
          <a:gradFill>
            <a:gsLst>
              <a:gs pos="0">
                <a:schemeClr val="accent5">
                  <a:alpha val="76000"/>
                </a:schemeClr>
              </a:gs>
              <a:gs pos="96237">
                <a:schemeClr val="accent6">
                  <a:alpha val="30000"/>
                </a:schemeClr>
              </a:gs>
              <a:gs pos="75000">
                <a:schemeClr val="accent6">
                  <a:alpha val="0"/>
                </a:schemeClr>
              </a:gs>
            </a:gsLst>
            <a:lin ang="18900000"/>
          </a:gradFill>
          <a:ln w="12700">
            <a:miter lim="400000"/>
          </a:ln>
        </p:spPr>
        <p:txBody>
          <a:bodyPr lIns="45719" rIns="45719" anchor="ctr"/>
          <a:lstStyle/>
          <a:p>
            <a:pPr algn="ctr">
              <a:defRPr>
                <a:solidFill>
                  <a:srgbClr val="FFFFFF"/>
                </a:solidFill>
              </a:defRPr>
            </a:pPr>
            <a:endParaRPr/>
          </a:p>
        </p:txBody>
      </p:sp>
      <p:grpSp>
        <p:nvGrpSpPr>
          <p:cNvPr id="20" name="Group 19"/>
          <p:cNvGrpSpPr/>
          <p:nvPr userDrawn="1"/>
        </p:nvGrpSpPr>
        <p:grpSpPr>
          <a:xfrm>
            <a:off x="756028" y="-160421"/>
            <a:ext cx="4033025" cy="2502568"/>
            <a:chOff x="926431" y="-131511"/>
            <a:chExt cx="3715273" cy="2305397"/>
          </a:xfrm>
        </p:grpSpPr>
        <p:grpSp>
          <p:nvGrpSpPr>
            <p:cNvPr id="21" name="Group 20"/>
            <p:cNvGrpSpPr/>
            <p:nvPr userDrawn="1"/>
          </p:nvGrpSpPr>
          <p:grpSpPr>
            <a:xfrm>
              <a:off x="926431" y="295635"/>
              <a:ext cx="1878251" cy="1878251"/>
              <a:chOff x="5311127" y="2171639"/>
              <a:chExt cx="1388962" cy="1388962"/>
            </a:xfrm>
          </p:grpSpPr>
          <p:sp>
            <p:nvSpPr>
              <p:cNvPr id="28" name="Donut 27"/>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651" y="2548190"/>
                <a:ext cx="677914" cy="645504"/>
              </a:xfrm>
              <a:prstGeom prst="rect">
                <a:avLst/>
              </a:prstGeom>
            </p:spPr>
          </p:pic>
        </p:grpSp>
        <p:grpSp>
          <p:nvGrpSpPr>
            <p:cNvPr id="22" name="Group 21"/>
            <p:cNvGrpSpPr/>
            <p:nvPr userDrawn="1"/>
          </p:nvGrpSpPr>
          <p:grpSpPr>
            <a:xfrm>
              <a:off x="4064888" y="657726"/>
              <a:ext cx="576816" cy="576817"/>
              <a:chOff x="2208009" y="539609"/>
              <a:chExt cx="1388962" cy="1388962"/>
            </a:xfrm>
          </p:grpSpPr>
          <p:sp>
            <p:nvSpPr>
              <p:cNvPr id="26" name="Donut 25"/>
              <p:cNvSpPr/>
              <p:nvPr/>
            </p:nvSpPr>
            <p:spPr>
              <a:xfrm>
                <a:off x="2208009" y="53960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7" y="876720"/>
                <a:ext cx="443707" cy="608580"/>
              </a:xfrm>
              <a:prstGeom prst="rect">
                <a:avLst/>
              </a:prstGeom>
            </p:spPr>
          </p:pic>
        </p:grpSp>
        <p:grpSp>
          <p:nvGrpSpPr>
            <p:cNvPr id="23" name="Group 22"/>
            <p:cNvGrpSpPr/>
            <p:nvPr userDrawn="1"/>
          </p:nvGrpSpPr>
          <p:grpSpPr>
            <a:xfrm>
              <a:off x="2852808" y="-131511"/>
              <a:ext cx="986902" cy="986902"/>
              <a:chOff x="5311127" y="2171639"/>
              <a:chExt cx="1388962" cy="1388962"/>
            </a:xfrm>
          </p:grpSpPr>
          <p:sp>
            <p:nvSpPr>
              <p:cNvPr id="24" name="Donut 23"/>
              <p:cNvSpPr/>
              <p:nvPr/>
            </p:nvSpPr>
            <p:spPr>
              <a:xfrm>
                <a:off x="5311127" y="2171639"/>
                <a:ext cx="1388962" cy="1388962"/>
              </a:xfrm>
              <a:prstGeom prst="donut">
                <a:avLst>
                  <a:gd name="adj" fmla="val 6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43763" y="2653940"/>
                <a:ext cx="923690" cy="307896"/>
              </a:xfrm>
              <a:prstGeom prst="rect">
                <a:avLst/>
              </a:prstGeom>
            </p:spPr>
          </p:pic>
        </p:grpSp>
      </p:grpSp>
      <p:sp>
        <p:nvSpPr>
          <p:cNvPr id="30" name="Rectangle 226"/>
          <p:cNvSpPr>
            <a:spLocks noGrp="1" noChangeArrowheads="1"/>
          </p:cNvSpPr>
          <p:nvPr userDrawn="1">
            <p:ph type="title"/>
          </p:nvPr>
        </p:nvSpPr>
        <p:spPr bwMode="auto">
          <a:xfrm>
            <a:off x="911011" y="4389152"/>
            <a:ext cx="9958919" cy="65404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4800" b="0" kern="1200" dirty="0" smtClean="0">
                <a:solidFill>
                  <a:schemeClr val="bg1"/>
                </a:solidFill>
                <a:latin typeface="+mj-lt"/>
                <a:ea typeface="+mn-ea"/>
                <a:cs typeface="+mn-cs"/>
              </a:defRPr>
            </a:lvl1pPr>
          </a:lstStyle>
          <a:p>
            <a:pPr lvl="0"/>
            <a:r>
              <a:rPr lang="en-US"/>
              <a:t>Title Goes Here</a:t>
            </a:r>
          </a:p>
        </p:txBody>
      </p:sp>
      <p:sp>
        <p:nvSpPr>
          <p:cNvPr id="4" name="Text Placeholder 3"/>
          <p:cNvSpPr>
            <a:spLocks noGrp="1"/>
          </p:cNvSpPr>
          <p:nvPr>
            <p:ph type="body" sz="quarter" idx="10" hasCustomPrompt="1"/>
          </p:nvPr>
        </p:nvSpPr>
        <p:spPr>
          <a:xfrm>
            <a:off x="911225" y="5051425"/>
            <a:ext cx="9958388" cy="777875"/>
          </a:xfrm>
        </p:spPr>
        <p:txBody>
          <a:bodyPr>
            <a:noAutofit/>
          </a:bodyPr>
          <a:lstStyle>
            <a:lvl1pPr marL="0" indent="0">
              <a:lnSpc>
                <a:spcPct val="150000"/>
              </a:lnSpc>
              <a:buFontTx/>
              <a:buNone/>
              <a:defRPr lang="en-US" sz="1400" kern="1200" dirty="0" smtClean="0">
                <a:solidFill>
                  <a:schemeClr val="bg1"/>
                </a:solidFill>
                <a:latin typeface="+mj-lt"/>
                <a:ea typeface="+mn-ea"/>
                <a:cs typeface="+mn-cs"/>
              </a:defRPr>
            </a:lvl1pPr>
            <a:lvl2pPr marL="233363" indent="0">
              <a:buFontTx/>
              <a:buNone/>
              <a:defRPr lang="en-US" sz="1400" kern="1200" dirty="0" smtClean="0">
                <a:solidFill>
                  <a:schemeClr val="bg1"/>
                </a:solidFill>
                <a:latin typeface="+mj-lt"/>
                <a:ea typeface="+mn-ea"/>
                <a:cs typeface="+mn-cs"/>
              </a:defRPr>
            </a:lvl2pPr>
            <a:lvl3pPr marL="401638" indent="0">
              <a:buFontTx/>
              <a:buNone/>
              <a:defRPr lang="en-US" sz="1400" kern="1200" dirty="0" smtClean="0">
                <a:solidFill>
                  <a:schemeClr val="bg1"/>
                </a:solidFill>
                <a:latin typeface="+mj-lt"/>
                <a:ea typeface="+mn-ea"/>
                <a:cs typeface="+mn-cs"/>
              </a:defRPr>
            </a:lvl3pPr>
            <a:lvl4pPr marL="569912" indent="0">
              <a:buFontTx/>
              <a:buNone/>
              <a:defRPr lang="en-US" sz="1400" kern="1200" dirty="0" smtClean="0">
                <a:solidFill>
                  <a:schemeClr val="bg1"/>
                </a:solidFill>
                <a:latin typeface="+mj-lt"/>
                <a:ea typeface="+mn-ea"/>
                <a:cs typeface="+mn-cs"/>
              </a:defRPr>
            </a:lvl4pPr>
            <a:lvl5pPr marL="746125" indent="0">
              <a:buFontTx/>
              <a:buNone/>
              <a:defRPr lang="en-US" sz="1400" kern="1200" dirty="0">
                <a:solidFill>
                  <a:schemeClr val="bg1"/>
                </a:solidFill>
                <a:latin typeface="+mj-lt"/>
                <a:ea typeface="+mn-ea"/>
                <a:cs typeface="+mn-cs"/>
              </a:defRPr>
            </a:lvl5pPr>
          </a:lstStyle>
          <a:p>
            <a:pPr lvl="0"/>
            <a:r>
              <a:rPr lang="en-US"/>
              <a:t>Click to edit Master text styles  </a:t>
            </a:r>
            <a:r>
              <a:rPr lang="en-US" err="1"/>
              <a:t>Aenean</a:t>
            </a:r>
            <a:r>
              <a:rPr lang="en-US"/>
              <a:t> </a:t>
            </a:r>
            <a:r>
              <a:rPr lang="en-US" err="1"/>
              <a:t>nec</a:t>
            </a:r>
            <a:r>
              <a:rPr lang="en-US"/>
              <a:t> lorem. In </a:t>
            </a:r>
            <a:r>
              <a:rPr lang="en-US" err="1"/>
              <a:t>porttitor</a:t>
            </a:r>
            <a:r>
              <a:rPr lang="en-US"/>
              <a:t>. </a:t>
            </a:r>
            <a:r>
              <a:rPr lang="en-US" err="1"/>
              <a:t>Donec</a:t>
            </a:r>
            <a:r>
              <a:rPr lang="en-US"/>
              <a:t> </a:t>
            </a:r>
            <a:r>
              <a:rPr lang="en-US" err="1"/>
              <a:t>laoreet</a:t>
            </a:r>
            <a:r>
              <a:rPr lang="en-US"/>
              <a:t> </a:t>
            </a:r>
            <a:r>
              <a:rPr lang="en-US" err="1"/>
              <a:t>nonummy</a:t>
            </a:r>
            <a:r>
              <a:rPr lang="en-US"/>
              <a:t> </a:t>
            </a:r>
            <a:r>
              <a:rPr lang="en-US" err="1"/>
              <a:t>augue</a:t>
            </a:r>
            <a:r>
              <a:rPr lang="en-US"/>
              <a:t>. </a:t>
            </a:r>
            <a:r>
              <a:rPr lang="en-US" err="1"/>
              <a:t>Suspendisse</a:t>
            </a:r>
            <a:r>
              <a:rPr lang="en-US"/>
              <a:t> dui </a:t>
            </a:r>
            <a:r>
              <a:rPr lang="en-US" err="1"/>
              <a:t>purus</a:t>
            </a:r>
            <a:r>
              <a:rPr lang="en-US"/>
              <a:t>, </a:t>
            </a:r>
            <a:r>
              <a:rPr lang="en-US" err="1"/>
              <a:t>scelerisque</a:t>
            </a:r>
            <a:r>
              <a:rPr lang="en-US"/>
              <a:t> at, </a:t>
            </a:r>
            <a:r>
              <a:rPr lang="en-US" err="1"/>
              <a:t>vulputate</a:t>
            </a:r>
            <a:r>
              <a:rPr lang="en-US"/>
              <a:t> vitae, </a:t>
            </a:r>
            <a:r>
              <a:rPr lang="en-US" err="1"/>
              <a:t>pretium</a:t>
            </a:r>
            <a:r>
              <a:rPr lang="en-US"/>
              <a:t> </a:t>
            </a:r>
            <a:r>
              <a:rPr lang="en-US" err="1"/>
              <a:t>mattis</a:t>
            </a:r>
            <a:r>
              <a:rPr lang="en-US"/>
              <a:t>, </a:t>
            </a:r>
          </a:p>
          <a:p>
            <a:pPr lvl="0"/>
            <a:endParaRPr lang="en-US"/>
          </a:p>
        </p:txBody>
      </p:sp>
      <p:sp>
        <p:nvSpPr>
          <p:cNvPr id="6" name="Text Placeholder 5"/>
          <p:cNvSpPr>
            <a:spLocks noGrp="1"/>
          </p:cNvSpPr>
          <p:nvPr>
            <p:ph type="body" sz="quarter" idx="11" hasCustomPrompt="1"/>
          </p:nvPr>
        </p:nvSpPr>
        <p:spPr>
          <a:xfrm>
            <a:off x="911011" y="2644775"/>
            <a:ext cx="1966912" cy="1736725"/>
          </a:xfrm>
        </p:spPr>
        <p:txBody>
          <a:bodyPr anchor="b">
            <a:normAutofit/>
          </a:bodyPr>
          <a:lstStyle>
            <a:lvl1pPr marL="0" indent="0">
              <a:buFontTx/>
              <a:buNone/>
              <a:defRPr lang="en-US" sz="10000" b="1" kern="1200" dirty="0">
                <a:solidFill>
                  <a:srgbClr val="FFFFFF"/>
                </a:solidFill>
                <a:latin typeface="+mj-lt"/>
                <a:ea typeface="Helvetica Neue"/>
                <a:cs typeface="Helvetica Neue"/>
                <a:sym typeface="Helvetica Neue"/>
              </a:defRPr>
            </a:lvl1pPr>
            <a:lvl2pPr marL="233363" indent="0">
              <a:buFontTx/>
              <a:buNone/>
              <a:defRPr>
                <a:solidFill>
                  <a:schemeClr val="bg1"/>
                </a:solidFill>
              </a:defRPr>
            </a:lvl2pPr>
            <a:lvl3pPr marL="401638" indent="0">
              <a:buFontTx/>
              <a:buNone/>
              <a:defRPr>
                <a:solidFill>
                  <a:schemeClr val="bg1"/>
                </a:solidFill>
              </a:defRPr>
            </a:lvl3pPr>
            <a:lvl4pPr marL="569912" indent="0">
              <a:buFontTx/>
              <a:buNone/>
              <a:defRPr>
                <a:solidFill>
                  <a:schemeClr val="bg1"/>
                </a:solidFill>
              </a:defRPr>
            </a:lvl4pPr>
            <a:lvl5pPr marL="746125" indent="0">
              <a:buFontTx/>
              <a:buNone/>
              <a:defRPr>
                <a:solidFill>
                  <a:schemeClr val="bg1"/>
                </a:solidFill>
              </a:defRPr>
            </a:lvl5pPr>
          </a:lstStyle>
          <a:p>
            <a:pPr lvl="0"/>
            <a:r>
              <a:rPr lang="en-US"/>
              <a:t>04.</a:t>
            </a:r>
          </a:p>
        </p:txBody>
      </p:sp>
    </p:spTree>
    <p:extLst>
      <p:ext uri="{BB962C8B-B14F-4D97-AF65-F5344CB8AC3E}">
        <p14:creationId xmlns:p14="http://schemas.microsoft.com/office/powerpoint/2010/main" val="743552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82407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7_Title and Content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549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226"/>
          <p:cNvSpPr>
            <a:spLocks noGrp="1" noChangeArrowheads="1"/>
          </p:cNvSpPr>
          <p:nvPr>
            <p:ph type="title" hasCustomPrompt="1"/>
          </p:nvPr>
        </p:nvSpPr>
        <p:spPr bwMode="auto">
          <a:xfrm>
            <a:off x="1092202" y="1650999"/>
            <a:ext cx="10198098" cy="3340101"/>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ctr">
              <a:defRPr sz="7400" cap="all" baseline="0">
                <a:solidFill>
                  <a:schemeClr val="bg1"/>
                </a:solidFill>
              </a:defRPr>
            </a:lvl1pPr>
          </a:lstStyle>
          <a:p>
            <a:pPr lvl="0"/>
            <a:r>
              <a:rPr lang="en-US"/>
              <a:t>Click to edit master title style</a:t>
            </a:r>
          </a:p>
        </p:txBody>
      </p:sp>
      <p:sp>
        <p:nvSpPr>
          <p:cNvPr id="7" name="Rectangle 6"/>
          <p:cNvSpPr/>
          <p:nvPr userDrawn="1"/>
        </p:nvSpPr>
        <p:spPr>
          <a:xfrm>
            <a:off x="9423400" y="5836800"/>
            <a:ext cx="2768600" cy="854400"/>
          </a:xfrm>
          <a:prstGeom prst="rect">
            <a:avLst/>
          </a:prstGeom>
          <a:gradFill flip="none" rotWithShape="1">
            <a:gsLst>
              <a:gs pos="0">
                <a:schemeClr val="bg1"/>
              </a:gs>
              <a:gs pos="100000">
                <a:schemeClr val="bg2">
                  <a:shade val="67500"/>
                  <a:satMod val="115000"/>
                  <a:alpha val="0"/>
                </a:schemeClr>
              </a:gs>
              <a:gs pos="67000">
                <a:schemeClr val="bg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userDrawn="1"/>
        </p:nvGrpSpPr>
        <p:grpSpPr>
          <a:xfrm>
            <a:off x="10747576" y="6083300"/>
            <a:ext cx="1124512" cy="405048"/>
            <a:chOff x="271463" y="2852738"/>
            <a:chExt cx="3190876" cy="1149350"/>
          </a:xfrm>
        </p:grpSpPr>
        <p:sp>
          <p:nvSpPr>
            <p:cNvPr id="9"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35544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
        <p:nvSpPr>
          <p:cNvPr id="5" name="Text Placeholder 45"/>
          <p:cNvSpPr>
            <a:spLocks noGrp="1"/>
          </p:cNvSpPr>
          <p:nvPr>
            <p:ph type="body" sz="quarter" idx="10"/>
          </p:nvPr>
        </p:nvSpPr>
        <p:spPr>
          <a:xfrm>
            <a:off x="299522"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115268" y="1074188"/>
            <a:ext cx="5847277"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
        <p:nvSpPr>
          <p:cNvPr id="7" name="Text Placeholder 45"/>
          <p:cNvSpPr>
            <a:spLocks noGrp="1"/>
          </p:cNvSpPr>
          <p:nvPr>
            <p:ph type="body" sz="quarter" idx="10"/>
          </p:nvPr>
        </p:nvSpPr>
        <p:spPr>
          <a:xfrm>
            <a:off x="299522" y="1785389"/>
            <a:ext cx="5847277" cy="3955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5"/>
          <p:cNvSpPr>
            <a:spLocks noGrp="1"/>
          </p:cNvSpPr>
          <p:nvPr>
            <p:ph type="body" sz="quarter" idx="11"/>
          </p:nvPr>
        </p:nvSpPr>
        <p:spPr>
          <a:xfrm>
            <a:off x="6115268" y="1785389"/>
            <a:ext cx="5847277" cy="3955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2"/>
          </p:nvPr>
        </p:nvSpPr>
        <p:spPr>
          <a:xfrm>
            <a:off x="300038" y="1117600"/>
            <a:ext cx="5815230" cy="660400"/>
          </a:xfrm>
        </p:spPr>
        <p:txBody>
          <a:bodyPr anchor="ctr">
            <a:normAutofit/>
          </a:bodyPr>
          <a:lstStyle>
            <a:lvl1pPr marL="0" indent="0">
              <a:buFontTx/>
              <a:buNone/>
              <a:defRPr sz="2600" b="1"/>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a:t>Click to edit Master text styles</a:t>
            </a:r>
          </a:p>
        </p:txBody>
      </p:sp>
      <p:sp>
        <p:nvSpPr>
          <p:cNvPr id="10" name="Content Placeholder 2"/>
          <p:cNvSpPr>
            <a:spLocks noGrp="1"/>
          </p:cNvSpPr>
          <p:nvPr>
            <p:ph sz="quarter" idx="13"/>
          </p:nvPr>
        </p:nvSpPr>
        <p:spPr>
          <a:xfrm>
            <a:off x="6146800" y="1117600"/>
            <a:ext cx="5815746" cy="660400"/>
          </a:xfrm>
        </p:spPr>
        <p:txBody>
          <a:bodyPr anchor="ctr">
            <a:normAutofit/>
          </a:bodyPr>
          <a:lstStyle>
            <a:lvl1pPr marL="0" indent="0">
              <a:buFontTx/>
              <a:buNone/>
              <a:defRPr sz="2600" b="1"/>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lvl="0"/>
            <a:r>
              <a:rPr lang="en-US"/>
              <a:t>Click to edit Master text styles</a:t>
            </a:r>
          </a:p>
        </p:txBody>
      </p:sp>
    </p:spTree>
    <p:extLst>
      <p:ext uri="{BB962C8B-B14F-4D97-AF65-F5344CB8AC3E}">
        <p14:creationId xmlns:p14="http://schemas.microsoft.com/office/powerpoint/2010/main" val="8973962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5994402" y="276225"/>
            <a:ext cx="5968143" cy="65405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
        <p:nvSpPr>
          <p:cNvPr id="46" name="Text Placeholder 45"/>
          <p:cNvSpPr>
            <a:spLocks noGrp="1"/>
          </p:cNvSpPr>
          <p:nvPr>
            <p:ph type="body" sz="quarter" idx="10"/>
          </p:nvPr>
        </p:nvSpPr>
        <p:spPr>
          <a:xfrm>
            <a:off x="5994400" y="1290089"/>
            <a:ext cx="5968143" cy="4450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2"/>
          <p:cNvSpPr>
            <a:spLocks noGrp="1"/>
          </p:cNvSpPr>
          <p:nvPr>
            <p:ph type="dt" sz="half" idx="2"/>
          </p:nvPr>
        </p:nvSpPr>
        <p:spPr>
          <a:xfrm>
            <a:off x="692040" y="6303694"/>
            <a:ext cx="1825687" cy="308777"/>
          </a:xfrm>
          <a:prstGeom prst="rect">
            <a:avLst/>
          </a:prstGeom>
        </p:spPr>
        <p:txBody>
          <a:bodyPr>
            <a:noAutofit/>
          </a:bodyPr>
          <a:lstStyle>
            <a:lvl1pPr>
              <a:defRPr lang="en-US" sz="1300" b="0" i="0" kern="1200" cap="none" baseline="0" smtClean="0">
                <a:solidFill>
                  <a:schemeClr val="tx1">
                    <a:lumMod val="50000"/>
                    <a:lumOff val="50000"/>
                  </a:schemeClr>
                </a:solidFill>
                <a:latin typeface="Arial" charset="0"/>
                <a:ea typeface="+mn-ea"/>
                <a:cs typeface="+mn-cs"/>
              </a:defRPr>
            </a:lvl1pPr>
          </a:lstStyle>
          <a:p>
            <a:fld id="{3BDFDD5F-E85B-4DA3-A4F9-9CF3C7409943}" type="datetime4">
              <a:rPr lang="en-US" smtClean="0"/>
              <a:pPr/>
              <a:t>March 12, 2020</a:t>
            </a:fld>
            <a:endParaRPr lang="en-US"/>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hasCustomPrompt="1"/>
          </p:nvPr>
        </p:nvSpPr>
        <p:spPr>
          <a:xfrm>
            <a:off x="0" y="0"/>
            <a:ext cx="5651500" cy="6858000"/>
          </a:xfrm>
        </p:spPr>
        <p:txBody>
          <a:bodyPr/>
          <a:lstStyle>
            <a:lvl1pPr marL="0" indent="0" algn="ctr">
              <a:buFontTx/>
              <a:buNone/>
              <a:defRPr/>
            </a:lvl1pPr>
          </a:lstStyle>
          <a:p>
            <a:r>
              <a:rPr lang="en-US"/>
              <a:t>Click to Insert Picture</a:t>
            </a:r>
          </a:p>
        </p:txBody>
      </p:sp>
    </p:spTree>
    <p:extLst>
      <p:ext uri="{BB962C8B-B14F-4D97-AF65-F5344CB8AC3E}">
        <p14:creationId xmlns:p14="http://schemas.microsoft.com/office/powerpoint/2010/main" val="15872930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Click to edit Master title style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17295505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00681" y="280713"/>
            <a:ext cx="11634385"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a:t>Title Goes Here</a:t>
            </a:r>
          </a:p>
        </p:txBody>
      </p:sp>
      <p:sp>
        <p:nvSpPr>
          <p:cNvPr id="17" name="Text Placeholder 16"/>
          <p:cNvSpPr>
            <a:spLocks noGrp="1"/>
          </p:cNvSpPr>
          <p:nvPr>
            <p:ph type="body" idx="1"/>
          </p:nvPr>
        </p:nvSpPr>
        <p:spPr>
          <a:xfrm>
            <a:off x="299523" y="1019916"/>
            <a:ext cx="11647054" cy="46660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777827" y="6303694"/>
            <a:ext cx="3643043" cy="308777"/>
          </a:xfrm>
          <a:prstGeom prst="rect">
            <a:avLst/>
          </a:prstGeom>
          <a:noFill/>
        </p:spPr>
        <p:txBody>
          <a:bodyPr wrap="square" rtlCol="0">
            <a:noAutofit/>
          </a:bodyPr>
          <a:lstStyle/>
          <a:p>
            <a:pPr algn="l"/>
            <a:r>
              <a:rPr lang="en-US" altLang="zh-CN" sz="1300" b="0" i="0" cap="all" baseline="0" dirty="0">
                <a:solidFill>
                  <a:schemeClr val="tx1">
                    <a:lumMod val="50000"/>
                    <a:lumOff val="50000"/>
                  </a:schemeClr>
                </a:solidFill>
              </a:rPr>
              <a:t>Extern Use</a:t>
            </a:r>
            <a:endParaRPr lang="en-US" sz="1300" b="0" i="0" cap="all" baseline="0" dirty="0">
              <a:solidFill>
                <a:schemeClr val="tx1">
                  <a:lumMod val="50000"/>
                  <a:lumOff val="50000"/>
                </a:schemeClr>
              </a:solidFill>
            </a:endParaRPr>
          </a:p>
        </p:txBody>
      </p:sp>
      <p:sp>
        <p:nvSpPr>
          <p:cNvPr id="13" name="Slide Number Placeholder 1"/>
          <p:cNvSpPr txBox="1">
            <a:spLocks/>
          </p:cNvSpPr>
          <p:nvPr userDrawn="1"/>
        </p:nvSpPr>
        <p:spPr>
          <a:xfrm>
            <a:off x="333813" y="6302856"/>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300" b="0" smtClean="0">
                <a:solidFill>
                  <a:schemeClr val="tx1">
                    <a:lumMod val="50000"/>
                    <a:lumOff val="50000"/>
                  </a:schemeClr>
                </a:solidFill>
              </a:rPr>
              <a:pPr algn="l"/>
              <a:t>‹#›</a:t>
            </a:fld>
            <a:endParaRPr lang="en-US" sz="1300" b="0">
              <a:solidFill>
                <a:schemeClr val="tx1">
                  <a:lumMod val="50000"/>
                  <a:lumOff val="50000"/>
                </a:schemeClr>
              </a:solidFill>
            </a:endParaRPr>
          </a:p>
        </p:txBody>
      </p:sp>
      <p:grpSp>
        <p:nvGrpSpPr>
          <p:cNvPr id="14" name="Group 13"/>
          <p:cNvGrpSpPr/>
          <p:nvPr userDrawn="1"/>
        </p:nvGrpSpPr>
        <p:grpSpPr>
          <a:xfrm>
            <a:off x="10654921" y="6049926"/>
            <a:ext cx="1309821" cy="471796"/>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774" r:id="rId1"/>
    <p:sldLayoutId id="2147483805" r:id="rId2"/>
    <p:sldLayoutId id="2147483775" r:id="rId3"/>
    <p:sldLayoutId id="2147483787" r:id="rId4"/>
    <p:sldLayoutId id="2147483788" r:id="rId5"/>
    <p:sldLayoutId id="2147483777" r:id="rId6"/>
    <p:sldLayoutId id="2147483789" r:id="rId7"/>
    <p:sldLayoutId id="2147483790" r:id="rId8"/>
    <p:sldLayoutId id="2147483791" r:id="rId9"/>
    <p:sldLayoutId id="2147483792" r:id="rId10"/>
    <p:sldLayoutId id="2147483793" r:id="rId11"/>
    <p:sldLayoutId id="2147483800" r:id="rId12"/>
    <p:sldLayoutId id="2147483801" r:id="rId13"/>
    <p:sldLayoutId id="2147483802" r:id="rId14"/>
    <p:sldLayoutId id="2147483803" r:id="rId15"/>
    <p:sldLayoutId id="2147483804" r:id="rId16"/>
    <p:sldLayoutId id="2147483826" r:id="rId17"/>
  </p:sldLayoutIdLst>
  <p:transition>
    <p:fade/>
  </p:transition>
  <p:hf hdr="0" ftr="0" dt="0"/>
  <p:txStyles>
    <p:titleStyle>
      <a:lvl1pPr algn="l" rtl="0" eaLnBrk="1" fontAlgn="base" hangingPunct="1">
        <a:lnSpc>
          <a:spcPct val="100000"/>
        </a:lnSpc>
        <a:spcBef>
          <a:spcPct val="0"/>
        </a:spcBef>
        <a:spcAft>
          <a:spcPct val="0"/>
        </a:spcAft>
        <a:defRPr lang="en-US" sz="2900" b="1" kern="1200" dirty="0" smtClean="0">
          <a:solidFill>
            <a:schemeClr val="tx2">
              <a:lumMod val="75000"/>
            </a:schemeClr>
          </a:solidFill>
          <a:effectLst/>
          <a:latin typeface="Arial" charset="0"/>
          <a:ea typeface="+mn-ea"/>
          <a:cs typeface="+mn-cs"/>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233363" indent="-233363" algn="l" rtl="0" eaLnBrk="1" fontAlgn="base" hangingPunct="1">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eaLnBrk="1" fontAlgn="base" hangingPunct="1">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eaLnBrk="1" fontAlgn="base" hangingPunct="1">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eaLnBrk="1" fontAlgn="base" hangingPunct="1">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eaLnBrk="1" fontAlgn="base" hangingPunct="1">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3364707" y="1739900"/>
            <a:ext cx="5462587" cy="3566691"/>
            <a:chOff x="3364707" y="1739900"/>
            <a:chExt cx="5462587" cy="3566691"/>
          </a:xfrm>
        </p:grpSpPr>
        <p:grpSp>
          <p:nvGrpSpPr>
            <p:cNvPr id="9" name="Group 8"/>
            <p:cNvGrpSpPr/>
            <p:nvPr userDrawn="1"/>
          </p:nvGrpSpPr>
          <p:grpSpPr>
            <a:xfrm>
              <a:off x="3751325" y="1739900"/>
              <a:ext cx="4689351" cy="1689100"/>
              <a:chOff x="271463" y="2852738"/>
              <a:chExt cx="3190876" cy="1149350"/>
            </a:xfrm>
          </p:grpSpPr>
          <p:sp>
            <p:nvSpPr>
              <p:cNvPr id="46"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userDrawn="1"/>
          </p:nvGrpSpPr>
          <p:grpSpPr>
            <a:xfrm>
              <a:off x="3364707" y="4271963"/>
              <a:ext cx="5462587" cy="1034628"/>
              <a:chOff x="4252913" y="4551363"/>
              <a:chExt cx="7040562" cy="1333500"/>
            </a:xfrm>
          </p:grpSpPr>
          <p:sp>
            <p:nvSpPr>
              <p:cNvPr id="11" name="Rectangle 12"/>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3"/>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9"/>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cSld>
  <p:clrMap bg1="lt1" tx1="dk1" bg2="lt2" tx2="dk2" accent1="accent1" accent2="accent2" accent3="accent3" accent4="accent4" accent5="accent5" accent6="accent6" hlink="hlink" folHlink="folHlink"/>
  <p:sldLayoutIdLst>
    <p:sldLayoutId id="2147483684" r:id="rId1"/>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00681" y="280713"/>
            <a:ext cx="11634385"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a:t>Title Goes Here</a:t>
            </a:r>
          </a:p>
        </p:txBody>
      </p:sp>
      <p:sp>
        <p:nvSpPr>
          <p:cNvPr id="17" name="Text Placeholder 16"/>
          <p:cNvSpPr>
            <a:spLocks noGrp="1"/>
          </p:cNvSpPr>
          <p:nvPr>
            <p:ph type="body" idx="1"/>
          </p:nvPr>
        </p:nvSpPr>
        <p:spPr>
          <a:xfrm>
            <a:off x="299523" y="1019916"/>
            <a:ext cx="11647054" cy="46660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
          <p:cNvSpPr txBox="1">
            <a:spLocks/>
          </p:cNvSpPr>
          <p:nvPr userDrawn="1"/>
        </p:nvSpPr>
        <p:spPr>
          <a:xfrm>
            <a:off x="10428144" y="6430568"/>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fld id="{9899D5D8-9A89-49C6-87E2-D5B81659BB09}" type="slidenum">
              <a:rPr lang="en-US" sz="1300" b="0" smtClean="0">
                <a:solidFill>
                  <a:schemeClr val="tx1">
                    <a:lumMod val="50000"/>
                    <a:lumOff val="50000"/>
                  </a:schemeClr>
                </a:solidFill>
              </a:rPr>
              <a:pPr algn="l"/>
              <a:t>‹#›</a:t>
            </a:fld>
            <a:endParaRPr lang="en-US" sz="1300" b="0">
              <a:solidFill>
                <a:schemeClr val="tx1">
                  <a:lumMod val="50000"/>
                  <a:lumOff val="50000"/>
                </a:schemeClr>
              </a:solidFill>
            </a:endParaRPr>
          </a:p>
        </p:txBody>
      </p:sp>
      <p:grpSp>
        <p:nvGrpSpPr>
          <p:cNvPr id="14" name="Group 13"/>
          <p:cNvGrpSpPr/>
          <p:nvPr userDrawn="1"/>
        </p:nvGrpSpPr>
        <p:grpSpPr>
          <a:xfrm>
            <a:off x="11235690" y="6430568"/>
            <a:ext cx="729052" cy="262604"/>
            <a:chOff x="271463" y="2852738"/>
            <a:chExt cx="3190876" cy="1149350"/>
          </a:xfrm>
        </p:grpSpPr>
        <p:sp>
          <p:nvSpPr>
            <p:cNvPr id="15" name="Freeform 6"/>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1" name="Straight Connector 20"/>
          <p:cNvCxnSpPr/>
          <p:nvPr userDrawn="1"/>
        </p:nvCxnSpPr>
        <p:spPr>
          <a:xfrm>
            <a:off x="10849763" y="6471021"/>
            <a:ext cx="0" cy="20471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09927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Lst>
  <p:transition>
    <p:fade/>
  </p:transition>
  <p:hf hdr="0" ftr="0" dt="0"/>
  <p:txStyles>
    <p:titleStyle>
      <a:lvl1pPr algn="l" rtl="0" fontAlgn="base">
        <a:lnSpc>
          <a:spcPct val="100000"/>
        </a:lnSpc>
        <a:spcBef>
          <a:spcPct val="0"/>
        </a:spcBef>
        <a:spcAft>
          <a:spcPct val="0"/>
        </a:spcAft>
        <a:defRPr lang="en-US" sz="2900" b="1" kern="1200" dirty="0" smtClean="0">
          <a:solidFill>
            <a:schemeClr val="tx1">
              <a:lumMod val="75000"/>
              <a:lumOff val="25000"/>
            </a:schemeClr>
          </a:solidFill>
          <a:effectLst/>
          <a:latin typeface="Arial" charset="0"/>
          <a:ea typeface="+mn-ea"/>
          <a:cs typeface="+mn-cs"/>
        </a:defRPr>
      </a:lvl1pPr>
      <a:lvl2pPr algn="r" rtl="0" fontAlgn="base">
        <a:lnSpc>
          <a:spcPct val="85000"/>
        </a:lnSpc>
        <a:spcBef>
          <a:spcPct val="0"/>
        </a:spcBef>
        <a:spcAft>
          <a:spcPct val="0"/>
        </a:spcAft>
        <a:defRPr sz="2200" b="1">
          <a:solidFill>
            <a:schemeClr val="tx1"/>
          </a:solidFill>
          <a:latin typeface="Arial" charset="0"/>
        </a:defRPr>
      </a:lvl2pPr>
      <a:lvl3pPr algn="r" rtl="0" fontAlgn="base">
        <a:lnSpc>
          <a:spcPct val="85000"/>
        </a:lnSpc>
        <a:spcBef>
          <a:spcPct val="0"/>
        </a:spcBef>
        <a:spcAft>
          <a:spcPct val="0"/>
        </a:spcAft>
        <a:defRPr sz="2200" b="1">
          <a:solidFill>
            <a:schemeClr val="tx1"/>
          </a:solidFill>
          <a:latin typeface="Arial" charset="0"/>
        </a:defRPr>
      </a:lvl3pPr>
      <a:lvl4pPr algn="r" rtl="0" fontAlgn="base">
        <a:lnSpc>
          <a:spcPct val="85000"/>
        </a:lnSpc>
        <a:spcBef>
          <a:spcPct val="0"/>
        </a:spcBef>
        <a:spcAft>
          <a:spcPct val="0"/>
        </a:spcAft>
        <a:defRPr sz="2200" b="1">
          <a:solidFill>
            <a:schemeClr val="tx1"/>
          </a:solidFill>
          <a:latin typeface="Arial" charset="0"/>
        </a:defRPr>
      </a:lvl4pPr>
      <a:lvl5pPr algn="r" rtl="0" fontAlgn="base">
        <a:lnSpc>
          <a:spcPct val="85000"/>
        </a:lnSpc>
        <a:spcBef>
          <a:spcPct val="0"/>
        </a:spcBef>
        <a:spcAft>
          <a:spcPct val="0"/>
        </a:spcAft>
        <a:defRPr sz="2200" b="1">
          <a:solidFill>
            <a:schemeClr val="tx1"/>
          </a:solidFill>
          <a:latin typeface="Arial" charset="0"/>
        </a:defRPr>
      </a:lvl5pPr>
      <a:lvl6pPr marL="457200" algn="r" rtl="0" fontAlgn="base">
        <a:lnSpc>
          <a:spcPct val="85000"/>
        </a:lnSpc>
        <a:spcBef>
          <a:spcPct val="0"/>
        </a:spcBef>
        <a:spcAft>
          <a:spcPct val="0"/>
        </a:spcAft>
        <a:defRPr sz="2200" b="1">
          <a:solidFill>
            <a:schemeClr val="tx1"/>
          </a:solidFill>
          <a:latin typeface="Arial" charset="0"/>
        </a:defRPr>
      </a:lvl6pPr>
      <a:lvl7pPr marL="914400" algn="r" rtl="0" fontAlgn="base">
        <a:lnSpc>
          <a:spcPct val="85000"/>
        </a:lnSpc>
        <a:spcBef>
          <a:spcPct val="0"/>
        </a:spcBef>
        <a:spcAft>
          <a:spcPct val="0"/>
        </a:spcAft>
        <a:defRPr sz="2200" b="1">
          <a:solidFill>
            <a:schemeClr val="tx1"/>
          </a:solidFill>
          <a:latin typeface="Arial" charset="0"/>
        </a:defRPr>
      </a:lvl7pPr>
      <a:lvl8pPr marL="1371600" algn="r" rtl="0" fontAlgn="base">
        <a:lnSpc>
          <a:spcPct val="85000"/>
        </a:lnSpc>
        <a:spcBef>
          <a:spcPct val="0"/>
        </a:spcBef>
        <a:spcAft>
          <a:spcPct val="0"/>
        </a:spcAft>
        <a:defRPr sz="2200" b="1">
          <a:solidFill>
            <a:schemeClr val="tx1"/>
          </a:solidFill>
          <a:latin typeface="Arial" charset="0"/>
        </a:defRPr>
      </a:lvl8pPr>
      <a:lvl9pPr marL="1828800" algn="r" rtl="0" fontAlgn="base">
        <a:lnSpc>
          <a:spcPct val="85000"/>
        </a:lnSpc>
        <a:spcBef>
          <a:spcPct val="0"/>
        </a:spcBef>
        <a:spcAft>
          <a:spcPct val="0"/>
        </a:spcAft>
        <a:defRPr sz="2200" b="1">
          <a:solidFill>
            <a:schemeClr val="tx1"/>
          </a:solidFill>
          <a:latin typeface="Arial" charset="0"/>
        </a:defRPr>
      </a:lvl9pPr>
    </p:titleStyle>
    <p:body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hyperlink" Target="https://linux.codingbelief.com/zh/storage/flash_memory/emmc/"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hyperlink" Target="https://github.com/jicheng0622/DFAE_Sharing_Git" TargetMode="External"/><Relationship Id="rId5" Type="http://schemas.openxmlformats.org/officeDocument/2006/relationships/hyperlink" Target="https://www.cnblogs.com/smartjourneys/p/6652388.html" TargetMode="External"/><Relationship Id="rId4" Type="http://schemas.openxmlformats.org/officeDocument/2006/relationships/hyperlink" Target="https://github.com/JayHeng/NXP-MCUBootUtilit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7992672" y="3011281"/>
            <a:ext cx="2682084" cy="1280061"/>
          </a:xfrm>
        </p:spPr>
        <p:txBody>
          <a:bodyPr/>
          <a:lstStyle/>
          <a:p>
            <a:r>
              <a:rPr lang="en-US" dirty="0"/>
              <a:t>Ji Cheng</a:t>
            </a:r>
          </a:p>
          <a:p>
            <a:r>
              <a:rPr lang="en-US" dirty="0"/>
              <a:t>CAS </a:t>
            </a:r>
            <a:r>
              <a:rPr lang="en-US" dirty="0" err="1"/>
              <a:t>TEam</a:t>
            </a:r>
            <a:endParaRPr lang="en-US" dirty="0"/>
          </a:p>
          <a:p>
            <a:r>
              <a:rPr lang="en-US" altLang="zh-CN" dirty="0"/>
              <a:t>March</a:t>
            </a:r>
            <a:r>
              <a:rPr lang="en-US" dirty="0"/>
              <a:t> 2020</a:t>
            </a:r>
          </a:p>
        </p:txBody>
      </p:sp>
      <p:sp>
        <p:nvSpPr>
          <p:cNvPr id="9" name="Title 5"/>
          <p:cNvSpPr>
            <a:spLocks noGrp="1"/>
          </p:cNvSpPr>
          <p:nvPr>
            <p:ph type="ctrTitle"/>
          </p:nvPr>
        </p:nvSpPr>
        <p:spPr>
          <a:xfrm>
            <a:off x="269739" y="790014"/>
            <a:ext cx="11577528" cy="940174"/>
          </a:xfrm>
        </p:spPr>
        <p:txBody>
          <a:bodyPr/>
          <a:lstStyle/>
          <a:p>
            <a:r>
              <a:rPr lang="en-US" sz="4000" dirty="0">
                <a:solidFill>
                  <a:schemeClr val="accent2"/>
                </a:solidFill>
              </a:rPr>
              <a:t>i.MX RT </a:t>
            </a:r>
            <a:r>
              <a:rPr lang="en-US" altLang="zh-CN" sz="4000" cap="none" dirty="0">
                <a:solidFill>
                  <a:schemeClr val="accent2"/>
                </a:solidFill>
              </a:rPr>
              <a:t>eMMC Boot and R/W Operation</a:t>
            </a:r>
            <a:endParaRPr lang="en-US" sz="4000" dirty="0">
              <a:solidFill>
                <a:schemeClr val="accent2"/>
              </a:solidFill>
            </a:endParaRPr>
          </a:p>
        </p:txBody>
      </p:sp>
    </p:spTree>
    <p:extLst>
      <p:ext uri="{BB962C8B-B14F-4D97-AF65-F5344CB8AC3E}">
        <p14:creationId xmlns:p14="http://schemas.microsoft.com/office/powerpoint/2010/main" val="423659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读写时序</a:t>
            </a:r>
            <a:endParaRPr lang="fr-FR" sz="2800" b="1" dirty="0"/>
          </a:p>
        </p:txBody>
      </p:sp>
      <p:pic>
        <p:nvPicPr>
          <p:cNvPr id="4" name="Picture 3">
            <a:extLst>
              <a:ext uri="{FF2B5EF4-FFF2-40B4-BE49-F238E27FC236}">
                <a16:creationId xmlns:a16="http://schemas.microsoft.com/office/drawing/2014/main" id="{73A0DEA5-0CD6-43CD-A525-053B00DF4DC3}"/>
              </a:ext>
            </a:extLst>
          </p:cNvPr>
          <p:cNvPicPr>
            <a:picLocks noChangeAspect="1"/>
          </p:cNvPicPr>
          <p:nvPr/>
        </p:nvPicPr>
        <p:blipFill>
          <a:blip r:embed="rId3"/>
          <a:stretch>
            <a:fillRect/>
          </a:stretch>
        </p:blipFill>
        <p:spPr>
          <a:xfrm>
            <a:off x="1482983" y="1055586"/>
            <a:ext cx="7690514" cy="2406505"/>
          </a:xfrm>
          <a:prstGeom prst="rect">
            <a:avLst/>
          </a:prstGeom>
        </p:spPr>
      </p:pic>
      <p:pic>
        <p:nvPicPr>
          <p:cNvPr id="6" name="Picture 5">
            <a:extLst>
              <a:ext uri="{FF2B5EF4-FFF2-40B4-BE49-F238E27FC236}">
                <a16:creationId xmlns:a16="http://schemas.microsoft.com/office/drawing/2014/main" id="{13E4758D-299F-4B40-8009-6211E3D682B9}"/>
              </a:ext>
            </a:extLst>
          </p:cNvPr>
          <p:cNvPicPr>
            <a:picLocks noChangeAspect="1"/>
          </p:cNvPicPr>
          <p:nvPr/>
        </p:nvPicPr>
        <p:blipFill>
          <a:blip r:embed="rId4"/>
          <a:stretch>
            <a:fillRect/>
          </a:stretch>
        </p:blipFill>
        <p:spPr>
          <a:xfrm>
            <a:off x="1482983" y="3572785"/>
            <a:ext cx="7611856" cy="2768779"/>
          </a:xfrm>
          <a:prstGeom prst="rect">
            <a:avLst/>
          </a:prstGeom>
        </p:spPr>
      </p:pic>
    </p:spTree>
    <p:extLst>
      <p:ext uri="{BB962C8B-B14F-4D97-AF65-F5344CB8AC3E}">
        <p14:creationId xmlns:p14="http://schemas.microsoft.com/office/powerpoint/2010/main" val="122871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98698-F647-433C-AE14-C85EA0C03B68}"/>
              </a:ext>
            </a:extLst>
          </p:cNvPr>
          <p:cNvSpPr>
            <a:spLocks noGrp="1"/>
          </p:cNvSpPr>
          <p:nvPr>
            <p:ph type="title"/>
          </p:nvPr>
        </p:nvSpPr>
        <p:spPr/>
        <p:txBody>
          <a:bodyPr/>
          <a:lstStyle/>
          <a:p>
            <a:r>
              <a:rPr lang="en-US" cap="none" dirty="0"/>
              <a:t>e</a:t>
            </a:r>
            <a:r>
              <a:rPr lang="en-US" dirty="0"/>
              <a:t>MMC </a:t>
            </a:r>
            <a:br>
              <a:rPr lang="en-US" dirty="0"/>
            </a:br>
            <a:r>
              <a:rPr lang="en-US" cap="none" dirty="0"/>
              <a:t>Interface</a:t>
            </a:r>
            <a:r>
              <a:rPr lang="en-US" dirty="0"/>
              <a:t> </a:t>
            </a:r>
            <a:br>
              <a:rPr lang="en-US" dirty="0"/>
            </a:br>
            <a:r>
              <a:rPr lang="en-US" altLang="zh-CN" cap="none" dirty="0"/>
              <a:t>on</a:t>
            </a:r>
            <a:r>
              <a:rPr lang="en-US" sz="4800" cap="none" dirty="0"/>
              <a:t> </a:t>
            </a:r>
            <a:r>
              <a:rPr lang="en-US" dirty="0"/>
              <a:t>i.mxrt1052 </a:t>
            </a:r>
            <a:endParaRPr lang="en-GB" sz="2000" dirty="0"/>
          </a:p>
        </p:txBody>
      </p:sp>
    </p:spTree>
    <p:extLst>
      <p:ext uri="{BB962C8B-B14F-4D97-AF65-F5344CB8AC3E}">
        <p14:creationId xmlns:p14="http://schemas.microsoft.com/office/powerpoint/2010/main" val="30257884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60452" y="1151549"/>
            <a:ext cx="12062722" cy="1591651"/>
          </a:xfrm>
        </p:spPr>
        <p:txBody>
          <a:bodyPr>
            <a:normAutofit/>
          </a:bodyPr>
          <a:lstStyle/>
          <a:p>
            <a:pPr marL="0" indent="0">
              <a:buNone/>
            </a:pPr>
            <a:r>
              <a:rPr lang="en-US" altLang="zh-CN" sz="2000" dirty="0">
                <a:solidFill>
                  <a:schemeClr val="accent1">
                    <a:lumMod val="50000"/>
                  </a:schemeClr>
                </a:solidFill>
              </a:rPr>
              <a:t>1. i.MXRT1052</a:t>
            </a:r>
            <a:r>
              <a:rPr lang="zh-CN" altLang="en-US" sz="2000" dirty="0">
                <a:solidFill>
                  <a:schemeClr val="accent1">
                    <a:lumMod val="50000"/>
                  </a:schemeClr>
                </a:solidFill>
              </a:rPr>
              <a:t>有两个</a:t>
            </a:r>
            <a:r>
              <a:rPr lang="en-US" altLang="zh-CN" sz="2000" dirty="0" err="1">
                <a:solidFill>
                  <a:schemeClr val="accent1">
                    <a:lumMod val="50000"/>
                  </a:schemeClr>
                </a:solidFill>
              </a:rPr>
              <a:t>uSDHC</a:t>
            </a:r>
            <a:r>
              <a:rPr lang="zh-CN" altLang="en-US" sz="2000" dirty="0">
                <a:solidFill>
                  <a:schemeClr val="accent1">
                    <a:lumMod val="50000"/>
                  </a:schemeClr>
                </a:solidFill>
              </a:rPr>
              <a:t>接口都可以接入</a:t>
            </a:r>
            <a:r>
              <a:rPr lang="en-US" altLang="zh-CN" sz="2000" dirty="0">
                <a:solidFill>
                  <a:schemeClr val="accent1">
                    <a:lumMod val="50000"/>
                  </a:schemeClr>
                </a:solidFill>
              </a:rPr>
              <a:t>eMMC device</a:t>
            </a:r>
            <a:r>
              <a:rPr lang="zh-CN" altLang="en-US" sz="2000" dirty="0">
                <a:solidFill>
                  <a:schemeClr val="accent1">
                    <a:lumMod val="50000"/>
                  </a:schemeClr>
                </a:solidFill>
              </a:rPr>
              <a:t>，</a:t>
            </a:r>
            <a:r>
              <a:rPr lang="en-US" altLang="zh-CN" sz="2000" dirty="0">
                <a:solidFill>
                  <a:schemeClr val="accent1">
                    <a:lumMod val="50000"/>
                  </a:schemeClr>
                </a:solidFill>
              </a:rPr>
              <a:t>uSDHC1</a:t>
            </a:r>
            <a:r>
              <a:rPr lang="zh-CN" altLang="en-US" sz="2000" dirty="0">
                <a:solidFill>
                  <a:schemeClr val="accent1">
                    <a:lumMod val="50000"/>
                  </a:schemeClr>
                </a:solidFill>
              </a:rPr>
              <a:t>和</a:t>
            </a:r>
            <a:r>
              <a:rPr lang="en-US" altLang="zh-CN" sz="2000" dirty="0">
                <a:solidFill>
                  <a:schemeClr val="accent1">
                    <a:lumMod val="50000"/>
                  </a:schemeClr>
                </a:solidFill>
              </a:rPr>
              <a:t>uSDHC2</a:t>
            </a:r>
            <a:r>
              <a:rPr lang="zh-CN" altLang="en-US" sz="2000" dirty="0">
                <a:solidFill>
                  <a:schemeClr val="accent1">
                    <a:lumMod val="50000"/>
                  </a:schemeClr>
                </a:solidFill>
              </a:rPr>
              <a:t>，其中</a:t>
            </a:r>
            <a:r>
              <a:rPr lang="en-US" altLang="zh-CN" sz="2000" dirty="0">
                <a:solidFill>
                  <a:schemeClr val="accent1">
                    <a:lumMod val="50000"/>
                  </a:schemeClr>
                </a:solidFill>
              </a:rPr>
              <a:t>uSDHC1</a:t>
            </a:r>
            <a:r>
              <a:rPr lang="zh-CN" altLang="en-US" sz="2000" dirty="0">
                <a:solidFill>
                  <a:schemeClr val="accent1">
                    <a:lumMod val="50000"/>
                  </a:schemeClr>
                </a:solidFill>
              </a:rPr>
              <a:t>支持</a:t>
            </a:r>
            <a:r>
              <a:rPr lang="en-US" altLang="zh-CN" sz="2000" dirty="0">
                <a:solidFill>
                  <a:schemeClr val="accent1">
                    <a:lumMod val="50000"/>
                  </a:schemeClr>
                </a:solidFill>
              </a:rPr>
              <a:t>1-bit</a:t>
            </a:r>
            <a:r>
              <a:rPr lang="zh-CN" altLang="en-US" sz="2000" dirty="0">
                <a:solidFill>
                  <a:schemeClr val="accent1">
                    <a:lumMod val="50000"/>
                  </a:schemeClr>
                </a:solidFill>
              </a:rPr>
              <a:t>和</a:t>
            </a:r>
            <a:r>
              <a:rPr lang="en-US" altLang="zh-CN" sz="2000" dirty="0">
                <a:solidFill>
                  <a:schemeClr val="accent1">
                    <a:lumMod val="50000"/>
                  </a:schemeClr>
                </a:solidFill>
              </a:rPr>
              <a:t>4bit </a:t>
            </a:r>
            <a:r>
              <a:rPr lang="en-US" altLang="zh-CN" sz="2000" dirty="0" err="1">
                <a:solidFill>
                  <a:schemeClr val="accent1">
                    <a:lumMod val="50000"/>
                  </a:schemeClr>
                </a:solidFill>
              </a:rPr>
              <a:t>databus</a:t>
            </a:r>
            <a:r>
              <a:rPr lang="zh-CN" altLang="en-US" sz="2000" dirty="0">
                <a:solidFill>
                  <a:schemeClr val="accent1">
                    <a:lumMod val="50000"/>
                  </a:schemeClr>
                </a:solidFill>
              </a:rPr>
              <a:t>模式，而</a:t>
            </a:r>
            <a:r>
              <a:rPr lang="en-US" altLang="zh-CN" sz="2000" dirty="0">
                <a:solidFill>
                  <a:schemeClr val="accent1">
                    <a:lumMod val="50000"/>
                  </a:schemeClr>
                </a:solidFill>
              </a:rPr>
              <a:t>uSDHC2</a:t>
            </a:r>
            <a:r>
              <a:rPr lang="zh-CN" altLang="en-US" sz="2000" dirty="0">
                <a:solidFill>
                  <a:schemeClr val="accent1">
                    <a:lumMod val="50000"/>
                  </a:schemeClr>
                </a:solidFill>
              </a:rPr>
              <a:t>支持</a:t>
            </a:r>
            <a:r>
              <a:rPr lang="en-US" altLang="zh-CN" sz="2000" dirty="0">
                <a:solidFill>
                  <a:schemeClr val="accent1">
                    <a:lumMod val="50000"/>
                  </a:schemeClr>
                </a:solidFill>
              </a:rPr>
              <a:t>1-bit</a:t>
            </a:r>
            <a:r>
              <a:rPr lang="zh-CN" altLang="en-US" sz="2000" dirty="0">
                <a:solidFill>
                  <a:schemeClr val="accent1">
                    <a:lumMod val="50000"/>
                  </a:schemeClr>
                </a:solidFill>
              </a:rPr>
              <a:t>，</a:t>
            </a:r>
            <a:r>
              <a:rPr lang="en-US" altLang="zh-CN" sz="2000" dirty="0">
                <a:solidFill>
                  <a:schemeClr val="accent1">
                    <a:lumMod val="50000"/>
                  </a:schemeClr>
                </a:solidFill>
              </a:rPr>
              <a:t>4-bit</a:t>
            </a:r>
            <a:r>
              <a:rPr lang="zh-CN" altLang="en-US" sz="2000" dirty="0">
                <a:solidFill>
                  <a:schemeClr val="accent1">
                    <a:lumMod val="50000"/>
                  </a:schemeClr>
                </a:solidFill>
              </a:rPr>
              <a:t>和</a:t>
            </a:r>
            <a:r>
              <a:rPr lang="en-US" altLang="zh-CN" sz="2000" dirty="0">
                <a:solidFill>
                  <a:schemeClr val="accent1">
                    <a:lumMod val="50000"/>
                  </a:schemeClr>
                </a:solidFill>
              </a:rPr>
              <a:t>8-bit </a:t>
            </a:r>
            <a:r>
              <a:rPr lang="en-US" altLang="zh-CN" sz="2000" dirty="0" err="1">
                <a:solidFill>
                  <a:schemeClr val="accent1">
                    <a:lumMod val="50000"/>
                  </a:schemeClr>
                </a:solidFill>
              </a:rPr>
              <a:t>databus</a:t>
            </a:r>
            <a:r>
              <a:rPr lang="zh-CN" altLang="en-US" sz="2000" dirty="0">
                <a:solidFill>
                  <a:schemeClr val="accent1">
                    <a:lumMod val="50000"/>
                  </a:schemeClr>
                </a:solidFill>
              </a:rPr>
              <a:t>模式，而</a:t>
            </a:r>
            <a:r>
              <a:rPr lang="en-US" altLang="zh-CN" sz="2000" dirty="0">
                <a:solidFill>
                  <a:schemeClr val="accent1">
                    <a:lumMod val="50000"/>
                  </a:schemeClr>
                </a:solidFill>
              </a:rPr>
              <a:t>IO</a:t>
            </a:r>
            <a:r>
              <a:rPr lang="zh-CN" altLang="en-US" sz="2000" dirty="0">
                <a:solidFill>
                  <a:schemeClr val="accent1">
                    <a:lumMod val="50000"/>
                  </a:schemeClr>
                </a:solidFill>
              </a:rPr>
              <a:t>接口则支持</a:t>
            </a:r>
            <a:r>
              <a:rPr lang="en-US" altLang="zh-CN" sz="2000" dirty="0">
                <a:solidFill>
                  <a:schemeClr val="accent1">
                    <a:lumMod val="50000"/>
                  </a:schemeClr>
                </a:solidFill>
              </a:rPr>
              <a:t>1.8v</a:t>
            </a:r>
            <a:r>
              <a:rPr lang="zh-CN" altLang="en-US" sz="2000" dirty="0">
                <a:solidFill>
                  <a:schemeClr val="accent1">
                    <a:lumMod val="50000"/>
                  </a:schemeClr>
                </a:solidFill>
              </a:rPr>
              <a:t>和</a:t>
            </a:r>
            <a:r>
              <a:rPr lang="en-US" altLang="zh-CN" sz="2000" dirty="0">
                <a:solidFill>
                  <a:schemeClr val="accent1">
                    <a:lumMod val="50000"/>
                  </a:schemeClr>
                </a:solidFill>
              </a:rPr>
              <a:t>3.3v</a:t>
            </a:r>
            <a:r>
              <a:rPr lang="zh-CN" altLang="en-US" sz="2000" dirty="0">
                <a:solidFill>
                  <a:schemeClr val="accent1">
                    <a:lumMod val="50000"/>
                  </a:schemeClr>
                </a:solidFill>
              </a:rPr>
              <a:t>电源，其中</a:t>
            </a:r>
            <a:r>
              <a:rPr lang="en-US" altLang="zh-CN" sz="2000" dirty="0">
                <a:solidFill>
                  <a:schemeClr val="accent1">
                    <a:lumMod val="50000"/>
                  </a:schemeClr>
                </a:solidFill>
              </a:rPr>
              <a:t>uSDHC1</a:t>
            </a:r>
            <a:r>
              <a:rPr lang="zh-CN" altLang="en-US" sz="2000" dirty="0">
                <a:solidFill>
                  <a:schemeClr val="accent1">
                    <a:lumMod val="50000"/>
                  </a:schemeClr>
                </a:solidFill>
              </a:rPr>
              <a:t>的接口电平由</a:t>
            </a:r>
            <a:r>
              <a:rPr lang="en-US" altLang="zh-CN" sz="2000" dirty="0">
                <a:solidFill>
                  <a:schemeClr val="accent1">
                    <a:lumMod val="50000"/>
                  </a:schemeClr>
                </a:solidFill>
              </a:rPr>
              <a:t>NVCC_SD0</a:t>
            </a:r>
            <a:r>
              <a:rPr lang="zh-CN" altLang="en-US" sz="2000" dirty="0">
                <a:solidFill>
                  <a:schemeClr val="accent1">
                    <a:lumMod val="50000"/>
                  </a:schemeClr>
                </a:solidFill>
              </a:rPr>
              <a:t>电源域管理，</a:t>
            </a:r>
            <a:r>
              <a:rPr lang="en-US" altLang="zh-CN" sz="2000" dirty="0">
                <a:solidFill>
                  <a:schemeClr val="accent1">
                    <a:lumMod val="50000"/>
                  </a:schemeClr>
                </a:solidFill>
              </a:rPr>
              <a:t>uSDHC2</a:t>
            </a:r>
            <a:r>
              <a:rPr lang="zh-CN" altLang="en-US" sz="2000" dirty="0">
                <a:solidFill>
                  <a:schemeClr val="accent1">
                    <a:lumMod val="50000"/>
                  </a:schemeClr>
                </a:solidFill>
              </a:rPr>
              <a:t>接口电平由</a:t>
            </a:r>
            <a:r>
              <a:rPr lang="en-US" altLang="zh-CN" sz="2000" dirty="0">
                <a:solidFill>
                  <a:schemeClr val="accent1">
                    <a:lumMod val="50000"/>
                  </a:schemeClr>
                </a:solidFill>
              </a:rPr>
              <a:t>NVCC_SD1</a:t>
            </a:r>
            <a:r>
              <a:rPr lang="zh-CN" altLang="en-US" sz="2000" dirty="0">
                <a:solidFill>
                  <a:schemeClr val="accent1">
                    <a:lumMod val="50000"/>
                  </a:schemeClr>
                </a:solidFill>
              </a:rPr>
              <a:t>管理，具体电平由外接设备决定也可以动态切换；</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err="1"/>
              <a:t>uSDHC</a:t>
            </a:r>
            <a:r>
              <a:rPr lang="en-US" altLang="zh-CN" sz="2800" b="1" dirty="0"/>
              <a:t> </a:t>
            </a:r>
            <a:r>
              <a:rPr lang="en-US" altLang="zh-CN" sz="2800" b="1" dirty="0" err="1"/>
              <a:t>databus</a:t>
            </a:r>
            <a:r>
              <a:rPr lang="en-US" altLang="zh-CN" sz="2800" b="1" dirty="0"/>
              <a:t> and power domain</a:t>
            </a:r>
            <a:endParaRPr lang="fr-FR" sz="2800" b="1" dirty="0"/>
          </a:p>
        </p:txBody>
      </p:sp>
      <p:pic>
        <p:nvPicPr>
          <p:cNvPr id="2" name="Picture 1">
            <a:extLst>
              <a:ext uri="{FF2B5EF4-FFF2-40B4-BE49-F238E27FC236}">
                <a16:creationId xmlns:a16="http://schemas.microsoft.com/office/drawing/2014/main" id="{AF175A3E-925D-4A3B-9F22-FB6275C81D22}"/>
              </a:ext>
            </a:extLst>
          </p:cNvPr>
          <p:cNvPicPr>
            <a:picLocks noChangeAspect="1"/>
          </p:cNvPicPr>
          <p:nvPr/>
        </p:nvPicPr>
        <p:blipFill>
          <a:blip r:embed="rId3"/>
          <a:stretch>
            <a:fillRect/>
          </a:stretch>
        </p:blipFill>
        <p:spPr>
          <a:xfrm>
            <a:off x="439226" y="2781606"/>
            <a:ext cx="7060806" cy="3353722"/>
          </a:xfrm>
          <a:prstGeom prst="rect">
            <a:avLst/>
          </a:prstGeom>
        </p:spPr>
      </p:pic>
      <p:sp>
        <p:nvSpPr>
          <p:cNvPr id="6" name="Arrow: Right 5">
            <a:extLst>
              <a:ext uri="{FF2B5EF4-FFF2-40B4-BE49-F238E27FC236}">
                <a16:creationId xmlns:a16="http://schemas.microsoft.com/office/drawing/2014/main" id="{156C1AA1-1622-45C6-922D-A485B29CC3F8}"/>
              </a:ext>
            </a:extLst>
          </p:cNvPr>
          <p:cNvSpPr/>
          <p:nvPr/>
        </p:nvSpPr>
        <p:spPr>
          <a:xfrm>
            <a:off x="7778734" y="4316361"/>
            <a:ext cx="978408"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3540D"/>
              </a:highlight>
            </a:endParaRPr>
          </a:p>
        </p:txBody>
      </p:sp>
      <p:pic>
        <p:nvPicPr>
          <p:cNvPr id="7" name="Picture 6">
            <a:extLst>
              <a:ext uri="{FF2B5EF4-FFF2-40B4-BE49-F238E27FC236}">
                <a16:creationId xmlns:a16="http://schemas.microsoft.com/office/drawing/2014/main" id="{36C5461D-96BD-4C4F-8E30-D86CE0F1D8B5}"/>
              </a:ext>
            </a:extLst>
          </p:cNvPr>
          <p:cNvPicPr>
            <a:picLocks noChangeAspect="1"/>
          </p:cNvPicPr>
          <p:nvPr/>
        </p:nvPicPr>
        <p:blipFill>
          <a:blip r:embed="rId4"/>
          <a:stretch>
            <a:fillRect/>
          </a:stretch>
        </p:blipFill>
        <p:spPr>
          <a:xfrm>
            <a:off x="9035844" y="3055373"/>
            <a:ext cx="2023589" cy="2952135"/>
          </a:xfrm>
          <a:prstGeom prst="rect">
            <a:avLst/>
          </a:prstGeom>
        </p:spPr>
      </p:pic>
    </p:spTree>
    <p:extLst>
      <p:ext uri="{BB962C8B-B14F-4D97-AF65-F5344CB8AC3E}">
        <p14:creationId xmlns:p14="http://schemas.microsoft.com/office/powerpoint/2010/main" val="2124142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60452" y="1151549"/>
            <a:ext cx="12062722" cy="1139367"/>
          </a:xfrm>
        </p:spPr>
        <p:txBody>
          <a:bodyPr>
            <a:normAutofit/>
          </a:bodyPr>
          <a:lstStyle/>
          <a:p>
            <a:pPr marL="0" indent="0">
              <a:buNone/>
            </a:pPr>
            <a:r>
              <a:rPr lang="en-US" altLang="zh-CN" sz="2000" dirty="0">
                <a:solidFill>
                  <a:schemeClr val="accent1">
                    <a:lumMod val="50000"/>
                  </a:schemeClr>
                </a:solidFill>
              </a:rPr>
              <a:t>2. i.MXRT1052</a:t>
            </a:r>
            <a:r>
              <a:rPr lang="zh-CN" altLang="en-US" sz="2000" dirty="0">
                <a:solidFill>
                  <a:schemeClr val="accent1">
                    <a:lumMod val="50000"/>
                  </a:schemeClr>
                </a:solidFill>
              </a:rPr>
              <a:t>的</a:t>
            </a:r>
            <a:r>
              <a:rPr lang="en-US" altLang="zh-CN" sz="2000" dirty="0" err="1">
                <a:solidFill>
                  <a:schemeClr val="accent1">
                    <a:lumMod val="50000"/>
                  </a:schemeClr>
                </a:solidFill>
              </a:rPr>
              <a:t>uSDHC</a:t>
            </a:r>
            <a:r>
              <a:rPr lang="zh-CN" altLang="en-US" sz="2000" dirty="0">
                <a:solidFill>
                  <a:schemeClr val="accent1">
                    <a:lumMod val="50000"/>
                  </a:schemeClr>
                </a:solidFill>
              </a:rPr>
              <a:t>最高支持</a:t>
            </a:r>
            <a:r>
              <a:rPr lang="en-US" altLang="zh-CN" sz="2000" dirty="0">
                <a:solidFill>
                  <a:schemeClr val="accent1">
                    <a:lumMod val="50000"/>
                  </a:schemeClr>
                </a:solidFill>
              </a:rPr>
              <a:t>SD2.3</a:t>
            </a:r>
            <a:r>
              <a:rPr lang="zh-CN" altLang="en-US" sz="2000" dirty="0">
                <a:solidFill>
                  <a:schemeClr val="accent1">
                    <a:lumMod val="50000"/>
                  </a:schemeClr>
                </a:solidFill>
              </a:rPr>
              <a:t>和</a:t>
            </a:r>
            <a:r>
              <a:rPr lang="en-US" altLang="zh-CN" sz="2000" dirty="0">
                <a:solidFill>
                  <a:schemeClr val="accent1">
                    <a:lumMod val="50000"/>
                  </a:schemeClr>
                </a:solidFill>
              </a:rPr>
              <a:t>MMC4.5</a:t>
            </a:r>
            <a:r>
              <a:rPr lang="zh-CN" altLang="en-US" sz="2000" dirty="0">
                <a:solidFill>
                  <a:schemeClr val="accent1">
                    <a:lumMod val="50000"/>
                  </a:schemeClr>
                </a:solidFill>
              </a:rPr>
              <a:t>规范，速度模式不支持</a:t>
            </a:r>
            <a:r>
              <a:rPr lang="en-US" altLang="zh-CN" sz="2000" dirty="0">
                <a:solidFill>
                  <a:schemeClr val="accent1">
                    <a:lumMod val="50000"/>
                  </a:schemeClr>
                </a:solidFill>
              </a:rPr>
              <a:t>MMC HS400</a:t>
            </a:r>
            <a:r>
              <a:rPr lang="zh-CN" altLang="en-US" sz="2000" dirty="0">
                <a:solidFill>
                  <a:schemeClr val="accent1">
                    <a:lumMod val="50000"/>
                  </a:schemeClr>
                </a:solidFill>
              </a:rPr>
              <a:t>模式（后续</a:t>
            </a:r>
            <a:r>
              <a:rPr lang="en-US" altLang="zh-CN" sz="2000" dirty="0">
                <a:solidFill>
                  <a:schemeClr val="accent1">
                    <a:lumMod val="50000"/>
                  </a:schemeClr>
                </a:solidFill>
              </a:rPr>
              <a:t>RT</a:t>
            </a:r>
            <a:r>
              <a:rPr lang="zh-CN" altLang="en-US" sz="2000" dirty="0">
                <a:solidFill>
                  <a:schemeClr val="accent1">
                    <a:lumMod val="50000"/>
                  </a:schemeClr>
                </a:solidFill>
              </a:rPr>
              <a:t>家族新产品会支持</a:t>
            </a:r>
            <a:r>
              <a:rPr lang="en-US" altLang="zh-CN" sz="2000" dirty="0">
                <a:solidFill>
                  <a:schemeClr val="accent1">
                    <a:lumMod val="50000"/>
                  </a:schemeClr>
                </a:solidFill>
              </a:rPr>
              <a:t>HS400</a:t>
            </a:r>
            <a:r>
              <a:rPr lang="zh-CN" altLang="en-US" sz="2000" dirty="0">
                <a:solidFill>
                  <a:schemeClr val="accent1">
                    <a:lumMod val="50000"/>
                  </a:schemeClr>
                </a:solidFill>
              </a:rPr>
              <a:t>模式，</a:t>
            </a:r>
            <a:r>
              <a:rPr lang="en-US" altLang="zh-CN" sz="2000" dirty="0">
                <a:solidFill>
                  <a:schemeClr val="accent1">
                    <a:lumMod val="50000"/>
                  </a:schemeClr>
                </a:solidFill>
              </a:rPr>
              <a:t>MMC</a:t>
            </a:r>
            <a:r>
              <a:rPr lang="zh-CN" altLang="en-US" sz="2000" dirty="0">
                <a:solidFill>
                  <a:schemeClr val="accent1">
                    <a:lumMod val="50000"/>
                  </a:schemeClr>
                </a:solidFill>
              </a:rPr>
              <a:t>规范升级到</a:t>
            </a:r>
            <a:r>
              <a:rPr lang="en-US" altLang="zh-CN" sz="2000" dirty="0">
                <a:solidFill>
                  <a:schemeClr val="accent1">
                    <a:lumMod val="50000"/>
                  </a:schemeClr>
                </a:solidFill>
              </a:rPr>
              <a:t>5.0</a:t>
            </a:r>
            <a:r>
              <a:rPr lang="zh-CN" altLang="en-US" sz="2000" dirty="0">
                <a:solidFill>
                  <a:schemeClr val="accent1">
                    <a:lumMod val="50000"/>
                  </a:schemeClr>
                </a:solidFill>
              </a:rPr>
              <a:t>）；</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err="1"/>
              <a:t>uSDHC</a:t>
            </a:r>
            <a:r>
              <a:rPr lang="en-US" altLang="zh-CN" sz="2800" b="1" dirty="0"/>
              <a:t> supported spec. and speed mode</a:t>
            </a:r>
            <a:endParaRPr lang="fr-FR" sz="2800" b="1" dirty="0"/>
          </a:p>
        </p:txBody>
      </p:sp>
      <p:pic>
        <p:nvPicPr>
          <p:cNvPr id="4" name="Picture 3">
            <a:extLst>
              <a:ext uri="{FF2B5EF4-FFF2-40B4-BE49-F238E27FC236}">
                <a16:creationId xmlns:a16="http://schemas.microsoft.com/office/drawing/2014/main" id="{51DCC831-43E2-40AE-976D-3AD3828AF2DF}"/>
              </a:ext>
            </a:extLst>
          </p:cNvPr>
          <p:cNvPicPr>
            <a:picLocks noChangeAspect="1"/>
          </p:cNvPicPr>
          <p:nvPr/>
        </p:nvPicPr>
        <p:blipFill>
          <a:blip r:embed="rId3"/>
          <a:stretch>
            <a:fillRect/>
          </a:stretch>
        </p:blipFill>
        <p:spPr>
          <a:xfrm>
            <a:off x="225373" y="2944606"/>
            <a:ext cx="10010775" cy="2581275"/>
          </a:xfrm>
          <a:prstGeom prst="rect">
            <a:avLst/>
          </a:prstGeom>
        </p:spPr>
      </p:pic>
      <p:pic>
        <p:nvPicPr>
          <p:cNvPr id="8" name="Picture 7">
            <a:extLst>
              <a:ext uri="{FF2B5EF4-FFF2-40B4-BE49-F238E27FC236}">
                <a16:creationId xmlns:a16="http://schemas.microsoft.com/office/drawing/2014/main" id="{5761FB54-8D1A-49BD-9411-0687C62ED119}"/>
              </a:ext>
            </a:extLst>
          </p:cNvPr>
          <p:cNvPicPr>
            <a:picLocks noChangeAspect="1"/>
          </p:cNvPicPr>
          <p:nvPr/>
        </p:nvPicPr>
        <p:blipFill>
          <a:blip r:embed="rId4"/>
          <a:stretch>
            <a:fillRect/>
          </a:stretch>
        </p:blipFill>
        <p:spPr>
          <a:xfrm>
            <a:off x="225373" y="2260286"/>
            <a:ext cx="9262756" cy="684320"/>
          </a:xfrm>
          <a:prstGeom prst="rect">
            <a:avLst/>
          </a:prstGeom>
        </p:spPr>
      </p:pic>
    </p:spTree>
    <p:extLst>
      <p:ext uri="{BB962C8B-B14F-4D97-AF65-F5344CB8AC3E}">
        <p14:creationId xmlns:p14="http://schemas.microsoft.com/office/powerpoint/2010/main" val="9716803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60452" y="1151550"/>
            <a:ext cx="12062722" cy="385754"/>
          </a:xfrm>
        </p:spPr>
        <p:txBody>
          <a:bodyPr>
            <a:normAutofit lnSpcReduction="10000"/>
          </a:bodyPr>
          <a:lstStyle/>
          <a:p>
            <a:pPr marL="0" indent="0">
              <a:buNone/>
            </a:pPr>
            <a:r>
              <a:rPr lang="en-US" altLang="zh-CN" sz="2000" dirty="0">
                <a:solidFill>
                  <a:schemeClr val="accent1">
                    <a:lumMod val="50000"/>
                  </a:schemeClr>
                </a:solidFill>
              </a:rPr>
              <a:t>3. </a:t>
            </a:r>
            <a:r>
              <a:rPr lang="en-US" altLang="zh-CN" sz="2000" dirty="0" err="1">
                <a:solidFill>
                  <a:schemeClr val="accent1">
                    <a:lumMod val="50000"/>
                  </a:schemeClr>
                </a:solidFill>
              </a:rPr>
              <a:t>uSDHC</a:t>
            </a:r>
            <a:r>
              <a:rPr lang="zh-CN" altLang="en-US" sz="2000" dirty="0">
                <a:solidFill>
                  <a:schemeClr val="accent1">
                    <a:lumMod val="50000"/>
                  </a:schemeClr>
                </a:solidFill>
              </a:rPr>
              <a:t>的时钟源可选择</a:t>
            </a:r>
            <a:r>
              <a:rPr lang="en-US" altLang="zh-CN" sz="2000" dirty="0">
                <a:solidFill>
                  <a:schemeClr val="accent1">
                    <a:lumMod val="50000"/>
                  </a:schemeClr>
                </a:solidFill>
              </a:rPr>
              <a:t>PLL2_PFD0</a:t>
            </a:r>
            <a:r>
              <a:rPr lang="zh-CN" altLang="en-US" sz="2000" dirty="0">
                <a:solidFill>
                  <a:schemeClr val="accent1">
                    <a:lumMod val="50000"/>
                  </a:schemeClr>
                </a:solidFill>
              </a:rPr>
              <a:t>和</a:t>
            </a:r>
            <a:r>
              <a:rPr lang="en-US" altLang="zh-CN" sz="2000" dirty="0">
                <a:solidFill>
                  <a:schemeClr val="accent1">
                    <a:lumMod val="50000"/>
                  </a:schemeClr>
                </a:solidFill>
              </a:rPr>
              <a:t>PLL2_PFD2</a:t>
            </a:r>
            <a:r>
              <a:rPr lang="zh-CN" altLang="en-US" sz="2000" dirty="0">
                <a:solidFill>
                  <a:schemeClr val="accent1">
                    <a:lumMod val="50000"/>
                  </a:schemeClr>
                </a:solidFill>
              </a:rPr>
              <a:t>，最高时钟频率为</a:t>
            </a:r>
            <a:r>
              <a:rPr lang="en-US" altLang="zh-CN" sz="2000" dirty="0">
                <a:solidFill>
                  <a:schemeClr val="accent1">
                    <a:lumMod val="50000"/>
                  </a:schemeClr>
                </a:solidFill>
              </a:rPr>
              <a:t>208MHz</a:t>
            </a:r>
            <a:r>
              <a:rPr lang="zh-CN" altLang="en-US" sz="2000" dirty="0">
                <a:solidFill>
                  <a:schemeClr val="accent1">
                    <a:lumMod val="50000"/>
                  </a:schemeClr>
                </a:solidFill>
              </a:rPr>
              <a:t>；</a:t>
            </a:r>
            <a:endParaRPr lang="en-US" altLang="zh-CN" sz="2000" dirty="0">
              <a:solidFill>
                <a:schemeClr val="accent1">
                  <a:lumMod val="50000"/>
                </a:schemeClr>
              </a:solidFill>
            </a:endParaRPr>
          </a:p>
          <a:p>
            <a:pPr marL="0" indent="0">
              <a:buNone/>
            </a:pPr>
            <a:endParaRPr lang="en-US" altLang="zh-CN" sz="1100" dirty="0">
              <a:solidFill>
                <a:srgbClr val="FF0000"/>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err="1"/>
              <a:t>uSDHC</a:t>
            </a:r>
            <a:r>
              <a:rPr lang="en-US" altLang="zh-CN" sz="2800" b="1" dirty="0"/>
              <a:t> clock domain</a:t>
            </a:r>
            <a:endParaRPr lang="fr-FR" sz="2800" b="1" dirty="0"/>
          </a:p>
        </p:txBody>
      </p:sp>
      <p:pic>
        <p:nvPicPr>
          <p:cNvPr id="3" name="Picture 2">
            <a:extLst>
              <a:ext uri="{FF2B5EF4-FFF2-40B4-BE49-F238E27FC236}">
                <a16:creationId xmlns:a16="http://schemas.microsoft.com/office/drawing/2014/main" id="{C39A6207-F573-4175-949B-32B2907BF595}"/>
              </a:ext>
            </a:extLst>
          </p:cNvPr>
          <p:cNvPicPr>
            <a:picLocks noChangeAspect="1"/>
          </p:cNvPicPr>
          <p:nvPr/>
        </p:nvPicPr>
        <p:blipFill>
          <a:blip r:embed="rId3"/>
          <a:stretch>
            <a:fillRect/>
          </a:stretch>
        </p:blipFill>
        <p:spPr>
          <a:xfrm>
            <a:off x="68826" y="2290916"/>
            <a:ext cx="7119843" cy="4022249"/>
          </a:xfrm>
          <a:prstGeom prst="rect">
            <a:avLst/>
          </a:prstGeom>
        </p:spPr>
      </p:pic>
      <p:pic>
        <p:nvPicPr>
          <p:cNvPr id="9" name="Picture 8">
            <a:extLst>
              <a:ext uri="{FF2B5EF4-FFF2-40B4-BE49-F238E27FC236}">
                <a16:creationId xmlns:a16="http://schemas.microsoft.com/office/drawing/2014/main" id="{12A003AC-3395-462A-BBA3-F58A2C9970AA}"/>
              </a:ext>
            </a:extLst>
          </p:cNvPr>
          <p:cNvPicPr>
            <a:picLocks noChangeAspect="1"/>
          </p:cNvPicPr>
          <p:nvPr/>
        </p:nvPicPr>
        <p:blipFill>
          <a:blip r:embed="rId4"/>
          <a:stretch>
            <a:fillRect/>
          </a:stretch>
        </p:blipFill>
        <p:spPr>
          <a:xfrm>
            <a:off x="8013291" y="1958051"/>
            <a:ext cx="3991896" cy="4461301"/>
          </a:xfrm>
          <a:prstGeom prst="rect">
            <a:avLst/>
          </a:prstGeom>
        </p:spPr>
      </p:pic>
      <p:cxnSp>
        <p:nvCxnSpPr>
          <p:cNvPr id="23" name="Connector: Elbow 22">
            <a:extLst>
              <a:ext uri="{FF2B5EF4-FFF2-40B4-BE49-F238E27FC236}">
                <a16:creationId xmlns:a16="http://schemas.microsoft.com/office/drawing/2014/main" id="{00203DB5-E831-445C-8000-3FD74B12FEEB}"/>
              </a:ext>
            </a:extLst>
          </p:cNvPr>
          <p:cNvCxnSpPr>
            <a:cxnSpLocks/>
          </p:cNvCxnSpPr>
          <p:nvPr/>
        </p:nvCxnSpPr>
        <p:spPr>
          <a:xfrm>
            <a:off x="6890629" y="4469587"/>
            <a:ext cx="1100427" cy="1089965"/>
          </a:xfrm>
          <a:prstGeom prst="bentConnector3">
            <a:avLst>
              <a:gd name="adj1" fmla="val 53988"/>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TextBox 37">
            <a:extLst>
              <a:ext uri="{FF2B5EF4-FFF2-40B4-BE49-F238E27FC236}">
                <a16:creationId xmlns:a16="http://schemas.microsoft.com/office/drawing/2014/main" id="{04F0CA5D-FCB4-4BA0-A335-953B5D3A25DA}"/>
              </a:ext>
            </a:extLst>
          </p:cNvPr>
          <p:cNvSpPr txBox="1"/>
          <p:nvPr/>
        </p:nvSpPr>
        <p:spPr>
          <a:xfrm>
            <a:off x="76860" y="1572297"/>
            <a:ext cx="7692423" cy="385754"/>
          </a:xfrm>
          <a:prstGeom prst="rect">
            <a:avLst/>
          </a:prstGeom>
          <a:noFill/>
        </p:spPr>
        <p:txBody>
          <a:bodyPr wrap="none" lIns="91440" tIns="45720" rIns="91440" rtlCol="0" anchor="t">
            <a:noAutofit/>
          </a:bodyPr>
          <a:lstStyle/>
          <a:p>
            <a:pPr lvl="0">
              <a:spcBef>
                <a:spcPts val="575"/>
              </a:spcBef>
              <a:spcAft>
                <a:spcPts val="75"/>
              </a:spcAft>
              <a:buClr>
                <a:srgbClr val="000000">
                  <a:lumMod val="85000"/>
                  <a:lumOff val="15000"/>
                </a:srgbClr>
              </a:buClr>
              <a:buSzPct val="80000"/>
            </a:pPr>
            <a:r>
              <a:rPr lang="en-US" altLang="zh-CN" sz="1200" kern="0" dirty="0">
                <a:solidFill>
                  <a:srgbClr val="FF0000"/>
                </a:solidFill>
                <a:latin typeface="Arial"/>
              </a:rPr>
              <a:t>Note</a:t>
            </a:r>
            <a:r>
              <a:rPr lang="zh-CN" altLang="en-US" sz="1200" kern="0" dirty="0">
                <a:solidFill>
                  <a:srgbClr val="FF0000"/>
                </a:solidFill>
                <a:latin typeface="Arial"/>
              </a:rPr>
              <a:t>：</a:t>
            </a:r>
            <a:r>
              <a:rPr lang="en-US" altLang="zh-CN" sz="1200" kern="0" dirty="0" err="1">
                <a:solidFill>
                  <a:srgbClr val="FF0000"/>
                </a:solidFill>
                <a:latin typeface="Arial"/>
              </a:rPr>
              <a:t>uSDHC</a:t>
            </a:r>
            <a:r>
              <a:rPr lang="zh-CN" altLang="en-US" sz="1200" kern="0" dirty="0">
                <a:solidFill>
                  <a:srgbClr val="FF0000"/>
                </a:solidFill>
                <a:latin typeface="Arial"/>
              </a:rPr>
              <a:t>时钟推荐选择</a:t>
            </a:r>
            <a:r>
              <a:rPr lang="en-US" altLang="zh-CN" sz="1200" kern="0" dirty="0">
                <a:solidFill>
                  <a:srgbClr val="FF0000"/>
                </a:solidFill>
                <a:latin typeface="Arial"/>
              </a:rPr>
              <a:t>PFD0</a:t>
            </a:r>
            <a:r>
              <a:rPr lang="zh-CN" altLang="en-US" sz="1200" kern="0" dirty="0">
                <a:solidFill>
                  <a:srgbClr val="FF0000"/>
                </a:solidFill>
                <a:latin typeface="Arial"/>
              </a:rPr>
              <a:t>，因为</a:t>
            </a:r>
            <a:r>
              <a:rPr lang="en-US" altLang="zh-CN" sz="1200" kern="0" dirty="0">
                <a:solidFill>
                  <a:srgbClr val="FF0000"/>
                </a:solidFill>
                <a:latin typeface="Arial"/>
              </a:rPr>
              <a:t>RT1052</a:t>
            </a:r>
            <a:r>
              <a:rPr lang="zh-CN" altLang="en-US" sz="1200" kern="0" dirty="0">
                <a:solidFill>
                  <a:srgbClr val="FF0000"/>
                </a:solidFill>
                <a:latin typeface="Arial"/>
              </a:rPr>
              <a:t>的代码里默认都把</a:t>
            </a:r>
            <a:r>
              <a:rPr lang="en-US" altLang="zh-CN" sz="1200" kern="0" dirty="0">
                <a:solidFill>
                  <a:srgbClr val="FF0000"/>
                </a:solidFill>
                <a:latin typeface="Arial"/>
              </a:rPr>
              <a:t>PFD2</a:t>
            </a:r>
            <a:r>
              <a:rPr lang="zh-CN" altLang="en-US" sz="1200" kern="0" dirty="0">
                <a:solidFill>
                  <a:srgbClr val="FF0000"/>
                </a:solidFill>
                <a:latin typeface="Arial"/>
              </a:rPr>
              <a:t>作为</a:t>
            </a:r>
            <a:r>
              <a:rPr lang="en-US" altLang="zh-CN" sz="1200" kern="0" dirty="0">
                <a:solidFill>
                  <a:srgbClr val="FF0000"/>
                </a:solidFill>
                <a:latin typeface="Arial"/>
              </a:rPr>
              <a:t>SEMC</a:t>
            </a:r>
            <a:r>
              <a:rPr lang="zh-CN" altLang="en-US" sz="1200" kern="0" dirty="0">
                <a:solidFill>
                  <a:srgbClr val="FF0000"/>
                </a:solidFill>
                <a:latin typeface="Arial"/>
              </a:rPr>
              <a:t>的时钟源，而</a:t>
            </a:r>
            <a:r>
              <a:rPr lang="en-US" altLang="zh-CN" sz="1200" kern="0" dirty="0">
                <a:solidFill>
                  <a:srgbClr val="FF0000"/>
                </a:solidFill>
                <a:latin typeface="Arial"/>
              </a:rPr>
              <a:t>SDRAM</a:t>
            </a:r>
            <a:r>
              <a:rPr lang="zh-CN" altLang="en-US" sz="1200" kern="0" dirty="0">
                <a:solidFill>
                  <a:srgbClr val="FF0000"/>
                </a:solidFill>
                <a:latin typeface="Arial"/>
              </a:rPr>
              <a:t>最高为</a:t>
            </a:r>
            <a:r>
              <a:rPr lang="en-US" altLang="zh-CN" sz="1200" kern="0" dirty="0">
                <a:solidFill>
                  <a:srgbClr val="FF0000"/>
                </a:solidFill>
                <a:latin typeface="Arial"/>
              </a:rPr>
              <a:t>166MHz</a:t>
            </a:r>
            <a:r>
              <a:rPr lang="zh-CN" altLang="en-US" sz="1200" kern="0" dirty="0">
                <a:solidFill>
                  <a:srgbClr val="FF0000"/>
                </a:solidFill>
                <a:latin typeface="Arial"/>
              </a:rPr>
              <a:t>，这样</a:t>
            </a:r>
            <a:r>
              <a:rPr lang="en-US" altLang="zh-CN" sz="1200" kern="0" dirty="0" err="1">
                <a:solidFill>
                  <a:srgbClr val="FF0000"/>
                </a:solidFill>
                <a:latin typeface="Arial"/>
              </a:rPr>
              <a:t>uSDHC</a:t>
            </a:r>
            <a:r>
              <a:rPr lang="zh-CN" altLang="en-US" sz="1200" kern="0" dirty="0">
                <a:solidFill>
                  <a:srgbClr val="FF0000"/>
                </a:solidFill>
                <a:latin typeface="Arial"/>
              </a:rPr>
              <a:t>如果选择同一个时钟源则速度受限。</a:t>
            </a:r>
            <a:endParaRPr lang="zh-CN" altLang="en-US" sz="1200" kern="0" dirty="0">
              <a:solidFill>
                <a:srgbClr val="4895D4">
                  <a:lumMod val="50000"/>
                </a:srgbClr>
              </a:solidFill>
              <a:latin typeface="Arial"/>
            </a:endParaRPr>
          </a:p>
        </p:txBody>
      </p:sp>
    </p:spTree>
    <p:extLst>
      <p:ext uri="{BB962C8B-B14F-4D97-AF65-F5344CB8AC3E}">
        <p14:creationId xmlns:p14="http://schemas.microsoft.com/office/powerpoint/2010/main" val="36328307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Reference design of eMMC interface with </a:t>
            </a:r>
            <a:r>
              <a:rPr lang="en-US" altLang="zh-CN" sz="2800" b="1" dirty="0" err="1"/>
              <a:t>uSDHC</a:t>
            </a:r>
            <a:endParaRPr lang="fr-FR" sz="2800" b="1" dirty="0"/>
          </a:p>
        </p:txBody>
      </p:sp>
      <p:pic>
        <p:nvPicPr>
          <p:cNvPr id="7" name="Picture 6">
            <a:extLst>
              <a:ext uri="{FF2B5EF4-FFF2-40B4-BE49-F238E27FC236}">
                <a16:creationId xmlns:a16="http://schemas.microsoft.com/office/drawing/2014/main" id="{F92ABF8D-D6C3-4F0F-A077-8FF44EBFC0DE}"/>
              </a:ext>
            </a:extLst>
          </p:cNvPr>
          <p:cNvPicPr>
            <a:picLocks noChangeAspect="1"/>
          </p:cNvPicPr>
          <p:nvPr/>
        </p:nvPicPr>
        <p:blipFill>
          <a:blip r:embed="rId3"/>
          <a:stretch>
            <a:fillRect/>
          </a:stretch>
        </p:blipFill>
        <p:spPr>
          <a:xfrm>
            <a:off x="925550" y="2059980"/>
            <a:ext cx="9960027" cy="3894772"/>
          </a:xfrm>
          <a:prstGeom prst="rect">
            <a:avLst/>
          </a:prstGeom>
        </p:spPr>
      </p:pic>
    </p:spTree>
    <p:extLst>
      <p:ext uri="{BB962C8B-B14F-4D97-AF65-F5344CB8AC3E}">
        <p14:creationId xmlns:p14="http://schemas.microsoft.com/office/powerpoint/2010/main" val="14546183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98698-F647-433C-AE14-C85EA0C03B68}"/>
              </a:ext>
            </a:extLst>
          </p:cNvPr>
          <p:cNvSpPr>
            <a:spLocks noGrp="1"/>
          </p:cNvSpPr>
          <p:nvPr>
            <p:ph type="title"/>
          </p:nvPr>
        </p:nvSpPr>
        <p:spPr/>
        <p:txBody>
          <a:bodyPr/>
          <a:lstStyle/>
          <a:p>
            <a:r>
              <a:rPr lang="en-US" cap="none" dirty="0"/>
              <a:t>e</a:t>
            </a:r>
            <a:r>
              <a:rPr lang="en-US" dirty="0"/>
              <a:t>MMC </a:t>
            </a:r>
            <a:r>
              <a:rPr lang="en-US" cap="none" dirty="0"/>
              <a:t>Boot</a:t>
            </a:r>
            <a:r>
              <a:rPr lang="en-US" dirty="0"/>
              <a:t> </a:t>
            </a:r>
            <a:br>
              <a:rPr lang="en-US" dirty="0"/>
            </a:br>
            <a:r>
              <a:rPr lang="en-US" cap="none" dirty="0"/>
              <a:t>on</a:t>
            </a:r>
            <a:r>
              <a:rPr lang="en-US" sz="4800" cap="none" dirty="0"/>
              <a:t> </a:t>
            </a:r>
            <a:r>
              <a:rPr lang="en-US" dirty="0"/>
              <a:t>i.mxrt1052 </a:t>
            </a:r>
            <a:endParaRPr lang="en-GB" sz="2000" dirty="0"/>
          </a:p>
        </p:txBody>
      </p:sp>
    </p:spTree>
    <p:extLst>
      <p:ext uri="{BB962C8B-B14F-4D97-AF65-F5344CB8AC3E}">
        <p14:creationId xmlns:p14="http://schemas.microsoft.com/office/powerpoint/2010/main" val="30445592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939146"/>
            <a:ext cx="12131547" cy="1246650"/>
          </a:xfrm>
        </p:spPr>
        <p:txBody>
          <a:bodyPr>
            <a:normAutofit/>
          </a:bodyPr>
          <a:lstStyle/>
          <a:p>
            <a:pPr marL="0" indent="0">
              <a:buNone/>
            </a:pPr>
            <a:r>
              <a:rPr lang="en-US" altLang="zh-CN" sz="2000" dirty="0">
                <a:solidFill>
                  <a:schemeClr val="accent1">
                    <a:lumMod val="50000"/>
                  </a:schemeClr>
                </a:solidFill>
              </a:rPr>
              <a:t> 1. </a:t>
            </a:r>
            <a:r>
              <a:rPr lang="zh-CN" altLang="en-US" sz="2000" dirty="0">
                <a:solidFill>
                  <a:schemeClr val="accent1">
                    <a:lumMod val="50000"/>
                  </a:schemeClr>
                </a:solidFill>
              </a:rPr>
              <a:t>支持</a:t>
            </a:r>
            <a:r>
              <a:rPr lang="en-US" altLang="zh-CN" sz="2000" dirty="0">
                <a:solidFill>
                  <a:schemeClr val="accent1">
                    <a:lumMod val="50000"/>
                  </a:schemeClr>
                </a:solidFill>
              </a:rPr>
              <a:t>MMC4.4</a:t>
            </a:r>
            <a:r>
              <a:rPr lang="zh-CN" altLang="en-US" sz="2000" dirty="0">
                <a:solidFill>
                  <a:schemeClr val="accent1">
                    <a:lumMod val="50000"/>
                  </a:schemeClr>
                </a:solidFill>
              </a:rPr>
              <a:t>及以下规范的</a:t>
            </a:r>
            <a:r>
              <a:rPr lang="en-US" altLang="zh-CN" sz="2000" dirty="0">
                <a:solidFill>
                  <a:schemeClr val="accent1">
                    <a:lumMod val="50000"/>
                  </a:schemeClr>
                </a:solidFill>
              </a:rPr>
              <a:t>eMMC</a:t>
            </a:r>
            <a:r>
              <a:rPr lang="zh-CN" altLang="en-US" sz="2000" dirty="0">
                <a:solidFill>
                  <a:schemeClr val="accent1">
                    <a:lumMod val="50000"/>
                  </a:schemeClr>
                </a:solidFill>
              </a:rPr>
              <a:t>设备可以通过</a:t>
            </a:r>
            <a:r>
              <a:rPr lang="en-US" altLang="zh-CN" sz="2000" dirty="0">
                <a:solidFill>
                  <a:schemeClr val="accent1">
                    <a:lumMod val="50000"/>
                  </a:schemeClr>
                </a:solidFill>
              </a:rPr>
              <a:t>RT1052</a:t>
            </a:r>
            <a:r>
              <a:rPr lang="zh-CN" altLang="en-US" sz="2000" dirty="0">
                <a:solidFill>
                  <a:schemeClr val="accent1">
                    <a:lumMod val="50000"/>
                  </a:schemeClr>
                </a:solidFill>
              </a:rPr>
              <a:t>的</a:t>
            </a:r>
            <a:r>
              <a:rPr lang="en-US" altLang="zh-CN" sz="2000" dirty="0">
                <a:solidFill>
                  <a:schemeClr val="accent1">
                    <a:lumMod val="50000"/>
                  </a:schemeClr>
                </a:solidFill>
              </a:rPr>
              <a:t>uSDHC1</a:t>
            </a:r>
            <a:r>
              <a:rPr lang="zh-CN" altLang="en-US" sz="2000" dirty="0">
                <a:solidFill>
                  <a:schemeClr val="accent1">
                    <a:lumMod val="50000"/>
                  </a:schemeClr>
                </a:solidFill>
              </a:rPr>
              <a:t>或</a:t>
            </a:r>
            <a:r>
              <a:rPr lang="en-US" altLang="zh-CN" sz="2000" dirty="0">
                <a:solidFill>
                  <a:schemeClr val="accent1">
                    <a:lumMod val="50000"/>
                  </a:schemeClr>
                </a:solidFill>
              </a:rPr>
              <a:t>uSDHC2</a:t>
            </a:r>
            <a:r>
              <a:rPr lang="zh-CN" altLang="en-US" sz="2000" dirty="0">
                <a:solidFill>
                  <a:schemeClr val="accent1">
                    <a:lumMod val="50000"/>
                  </a:schemeClr>
                </a:solidFill>
              </a:rPr>
              <a:t>接口启动，具体启动配置可以通过外部</a:t>
            </a:r>
            <a:r>
              <a:rPr lang="en-US" altLang="zh-CN" sz="2000" dirty="0">
                <a:solidFill>
                  <a:schemeClr val="accent1">
                    <a:lumMod val="50000"/>
                  </a:schemeClr>
                </a:solidFill>
              </a:rPr>
              <a:t>GPIO</a:t>
            </a:r>
            <a:r>
              <a:rPr lang="zh-CN" altLang="en-US" sz="2000" dirty="0">
                <a:solidFill>
                  <a:schemeClr val="accent1">
                    <a:lumMod val="50000"/>
                  </a:schemeClr>
                </a:solidFill>
              </a:rPr>
              <a:t>的</a:t>
            </a:r>
            <a:r>
              <a:rPr lang="en-US" altLang="zh-CN" sz="2000" dirty="0" err="1">
                <a:solidFill>
                  <a:schemeClr val="accent1">
                    <a:lumMod val="50000"/>
                  </a:schemeClr>
                </a:solidFill>
              </a:rPr>
              <a:t>Boot_Cfg</a:t>
            </a:r>
            <a:r>
              <a:rPr lang="zh-CN" altLang="en-US" sz="2000" dirty="0">
                <a:solidFill>
                  <a:schemeClr val="accent1">
                    <a:lumMod val="50000"/>
                  </a:schemeClr>
                </a:solidFill>
              </a:rPr>
              <a:t>管脚（</a:t>
            </a:r>
            <a:r>
              <a:rPr lang="zh-CN" altLang="en-US" sz="1600" dirty="0">
                <a:solidFill>
                  <a:srgbClr val="FF0000"/>
                </a:solidFill>
              </a:rPr>
              <a:t>见下图</a:t>
            </a:r>
            <a:r>
              <a:rPr lang="zh-CN" altLang="en-US" sz="2000" dirty="0">
                <a:solidFill>
                  <a:schemeClr val="accent1">
                    <a:lumMod val="50000"/>
                  </a:schemeClr>
                </a:solidFill>
              </a:rPr>
              <a:t>）或者内部</a:t>
            </a:r>
            <a:r>
              <a:rPr lang="en-US" altLang="zh-CN" sz="2000" dirty="0">
                <a:solidFill>
                  <a:schemeClr val="accent1">
                    <a:lumMod val="50000"/>
                  </a:schemeClr>
                </a:solidFill>
              </a:rPr>
              <a:t>Fuse</a:t>
            </a:r>
            <a:r>
              <a:rPr lang="zh-CN" altLang="en-US" sz="2000" dirty="0">
                <a:solidFill>
                  <a:schemeClr val="accent1">
                    <a:lumMod val="50000"/>
                  </a:schemeClr>
                </a:solidFill>
              </a:rPr>
              <a:t>（</a:t>
            </a:r>
            <a:r>
              <a:rPr lang="zh-CN" altLang="en-US" sz="1600" dirty="0">
                <a:solidFill>
                  <a:srgbClr val="FF0000"/>
                </a:solidFill>
              </a:rPr>
              <a:t>见</a:t>
            </a:r>
            <a:r>
              <a:rPr lang="en-US" altLang="zh-CN" sz="1600" dirty="0">
                <a:solidFill>
                  <a:srgbClr val="FF0000"/>
                </a:solidFill>
              </a:rPr>
              <a:t>RT1050RM Table 9-30</a:t>
            </a:r>
            <a:r>
              <a:rPr lang="zh-CN" altLang="en-US" sz="2000" dirty="0">
                <a:solidFill>
                  <a:schemeClr val="accent1">
                    <a:lumMod val="50000"/>
                  </a:schemeClr>
                </a:solidFill>
              </a:rPr>
              <a:t>）来决定；</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Config Map</a:t>
            </a:r>
            <a:endParaRPr lang="fr-FR" sz="2800" b="1" dirty="0"/>
          </a:p>
        </p:txBody>
      </p:sp>
      <p:pic>
        <p:nvPicPr>
          <p:cNvPr id="2" name="Picture 1">
            <a:extLst>
              <a:ext uri="{FF2B5EF4-FFF2-40B4-BE49-F238E27FC236}">
                <a16:creationId xmlns:a16="http://schemas.microsoft.com/office/drawing/2014/main" id="{7C495212-9DF6-4944-8F4B-E5A15FB541E3}"/>
              </a:ext>
            </a:extLst>
          </p:cNvPr>
          <p:cNvPicPr>
            <a:picLocks noChangeAspect="1"/>
          </p:cNvPicPr>
          <p:nvPr/>
        </p:nvPicPr>
        <p:blipFill>
          <a:blip r:embed="rId3"/>
          <a:stretch>
            <a:fillRect/>
          </a:stretch>
        </p:blipFill>
        <p:spPr>
          <a:xfrm>
            <a:off x="120904" y="1920240"/>
            <a:ext cx="7707439" cy="4356494"/>
          </a:xfrm>
          <a:prstGeom prst="rect">
            <a:avLst/>
          </a:prstGeom>
        </p:spPr>
      </p:pic>
      <p:pic>
        <p:nvPicPr>
          <p:cNvPr id="8" name="Picture 7">
            <a:extLst>
              <a:ext uri="{FF2B5EF4-FFF2-40B4-BE49-F238E27FC236}">
                <a16:creationId xmlns:a16="http://schemas.microsoft.com/office/drawing/2014/main" id="{7CB299E1-748F-4005-8391-C33509BFAD34}"/>
              </a:ext>
            </a:extLst>
          </p:cNvPr>
          <p:cNvPicPr>
            <a:picLocks noChangeAspect="1"/>
          </p:cNvPicPr>
          <p:nvPr/>
        </p:nvPicPr>
        <p:blipFill>
          <a:blip r:embed="rId4"/>
          <a:stretch>
            <a:fillRect/>
          </a:stretch>
        </p:blipFill>
        <p:spPr>
          <a:xfrm>
            <a:off x="7868983" y="1930400"/>
            <a:ext cx="4153366" cy="2133917"/>
          </a:xfrm>
          <a:prstGeom prst="rect">
            <a:avLst/>
          </a:prstGeom>
        </p:spPr>
      </p:pic>
      <p:pic>
        <p:nvPicPr>
          <p:cNvPr id="9" name="Picture 8">
            <a:extLst>
              <a:ext uri="{FF2B5EF4-FFF2-40B4-BE49-F238E27FC236}">
                <a16:creationId xmlns:a16="http://schemas.microsoft.com/office/drawing/2014/main" id="{7CDB4BB9-6AC0-4BEC-9D53-67E1F307D6B0}"/>
              </a:ext>
            </a:extLst>
          </p:cNvPr>
          <p:cNvPicPr>
            <a:picLocks noChangeAspect="1"/>
          </p:cNvPicPr>
          <p:nvPr/>
        </p:nvPicPr>
        <p:blipFill>
          <a:blip r:embed="rId5"/>
          <a:stretch>
            <a:fillRect/>
          </a:stretch>
        </p:blipFill>
        <p:spPr>
          <a:xfrm>
            <a:off x="7868983" y="4064317"/>
            <a:ext cx="4232223" cy="2133917"/>
          </a:xfrm>
          <a:prstGeom prst="rect">
            <a:avLst/>
          </a:prstGeom>
        </p:spPr>
      </p:pic>
      <p:sp>
        <p:nvSpPr>
          <p:cNvPr id="11" name="TextBox 10">
            <a:extLst>
              <a:ext uri="{FF2B5EF4-FFF2-40B4-BE49-F238E27FC236}">
                <a16:creationId xmlns:a16="http://schemas.microsoft.com/office/drawing/2014/main" id="{2D4C49F5-522C-4966-B756-5BD171D44568}"/>
              </a:ext>
            </a:extLst>
          </p:cNvPr>
          <p:cNvSpPr txBox="1"/>
          <p:nvPr/>
        </p:nvSpPr>
        <p:spPr>
          <a:xfrm>
            <a:off x="60453" y="1612490"/>
            <a:ext cx="7145135" cy="261979"/>
          </a:xfrm>
          <a:prstGeom prst="rect">
            <a:avLst/>
          </a:prstGeom>
          <a:noFill/>
        </p:spPr>
        <p:txBody>
          <a:bodyPr wrap="none" lIns="91440" tIns="45720" rIns="91440" rtlCol="0" anchor="t">
            <a:noAutofit/>
          </a:bodyPr>
          <a:lstStyle/>
          <a:p>
            <a:r>
              <a:rPr lang="en-US" altLang="zh-CN" sz="1200" dirty="0">
                <a:solidFill>
                  <a:srgbClr val="FF0000"/>
                </a:solidFill>
              </a:rPr>
              <a:t>Note: Normal Speed = 20MHz, High Speed = 40MHz</a:t>
            </a:r>
            <a:endParaRPr lang="zh-CN" altLang="en-US" sz="1200" dirty="0" err="1">
              <a:solidFill>
                <a:srgbClr val="FF0000"/>
              </a:solidFill>
            </a:endParaRPr>
          </a:p>
        </p:txBody>
      </p:sp>
    </p:spTree>
    <p:extLst>
      <p:ext uri="{BB962C8B-B14F-4D97-AF65-F5344CB8AC3E}">
        <p14:creationId xmlns:p14="http://schemas.microsoft.com/office/powerpoint/2010/main" val="12102667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flow</a:t>
            </a:r>
            <a:endParaRPr lang="fr-FR" sz="2800" b="1" dirty="0"/>
          </a:p>
        </p:txBody>
      </p:sp>
      <p:pic>
        <p:nvPicPr>
          <p:cNvPr id="9" name="Picture 8">
            <a:extLst>
              <a:ext uri="{FF2B5EF4-FFF2-40B4-BE49-F238E27FC236}">
                <a16:creationId xmlns:a16="http://schemas.microsoft.com/office/drawing/2014/main" id="{B8B2ABB7-32FA-41E8-AC60-0440B11B00D6}"/>
              </a:ext>
            </a:extLst>
          </p:cNvPr>
          <p:cNvPicPr>
            <a:picLocks noChangeAspect="1"/>
          </p:cNvPicPr>
          <p:nvPr/>
        </p:nvPicPr>
        <p:blipFill>
          <a:blip r:embed="rId3"/>
          <a:stretch>
            <a:fillRect/>
          </a:stretch>
        </p:blipFill>
        <p:spPr>
          <a:xfrm>
            <a:off x="1292475" y="1242334"/>
            <a:ext cx="4593211" cy="5093854"/>
          </a:xfrm>
          <a:prstGeom prst="rect">
            <a:avLst/>
          </a:prstGeom>
        </p:spPr>
      </p:pic>
      <p:sp>
        <p:nvSpPr>
          <p:cNvPr id="13" name="Rectangle: Rounded Corners 12">
            <a:extLst>
              <a:ext uri="{FF2B5EF4-FFF2-40B4-BE49-F238E27FC236}">
                <a16:creationId xmlns:a16="http://schemas.microsoft.com/office/drawing/2014/main" id="{93FDF968-2325-4916-90D0-C14F7BF46FE4}"/>
              </a:ext>
            </a:extLst>
          </p:cNvPr>
          <p:cNvSpPr/>
          <p:nvPr/>
        </p:nvSpPr>
        <p:spPr>
          <a:xfrm>
            <a:off x="7508240" y="3078555"/>
            <a:ext cx="1889760" cy="84836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Fast Boot</a:t>
            </a:r>
            <a:endParaRPr lang="zh-CN" altLang="en-US" dirty="0"/>
          </a:p>
        </p:txBody>
      </p:sp>
      <p:sp>
        <p:nvSpPr>
          <p:cNvPr id="14" name="Rectangle: Rounded Corners 13">
            <a:extLst>
              <a:ext uri="{FF2B5EF4-FFF2-40B4-BE49-F238E27FC236}">
                <a16:creationId xmlns:a16="http://schemas.microsoft.com/office/drawing/2014/main" id="{4EF3A492-2486-4BF5-89FB-75CEDB4ABDBF}"/>
              </a:ext>
            </a:extLst>
          </p:cNvPr>
          <p:cNvSpPr/>
          <p:nvPr/>
        </p:nvSpPr>
        <p:spPr>
          <a:xfrm>
            <a:off x="7508240" y="5565796"/>
            <a:ext cx="1889760" cy="848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Normal Boot</a:t>
            </a:r>
            <a:endParaRPr lang="zh-CN" altLang="en-US" dirty="0"/>
          </a:p>
        </p:txBody>
      </p:sp>
      <p:sp>
        <p:nvSpPr>
          <p:cNvPr id="15" name="Arrow: Right 14">
            <a:extLst>
              <a:ext uri="{FF2B5EF4-FFF2-40B4-BE49-F238E27FC236}">
                <a16:creationId xmlns:a16="http://schemas.microsoft.com/office/drawing/2014/main" id="{83F98C84-18E3-44B0-B34B-17EC627B7BA0}"/>
              </a:ext>
            </a:extLst>
          </p:cNvPr>
          <p:cNvSpPr/>
          <p:nvPr/>
        </p:nvSpPr>
        <p:spPr>
          <a:xfrm>
            <a:off x="6306315" y="3260419"/>
            <a:ext cx="978408"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Right 16">
            <a:extLst>
              <a:ext uri="{FF2B5EF4-FFF2-40B4-BE49-F238E27FC236}">
                <a16:creationId xmlns:a16="http://schemas.microsoft.com/office/drawing/2014/main" id="{A8F39B74-053F-48CF-AEDC-03F77A9785A2}"/>
              </a:ext>
            </a:extLst>
          </p:cNvPr>
          <p:cNvSpPr/>
          <p:nvPr/>
        </p:nvSpPr>
        <p:spPr>
          <a:xfrm>
            <a:off x="6314954" y="5765021"/>
            <a:ext cx="978408" cy="48463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919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flow – Normal Boot</a:t>
            </a:r>
            <a:endParaRPr lang="fr-FR" sz="2800" b="1" dirty="0"/>
          </a:p>
        </p:txBody>
      </p:sp>
      <p:pic>
        <p:nvPicPr>
          <p:cNvPr id="11" name="Picture 10">
            <a:extLst>
              <a:ext uri="{FF2B5EF4-FFF2-40B4-BE49-F238E27FC236}">
                <a16:creationId xmlns:a16="http://schemas.microsoft.com/office/drawing/2014/main" id="{DCA67433-5727-40DD-9316-3F687696EC4A}"/>
              </a:ext>
            </a:extLst>
          </p:cNvPr>
          <p:cNvPicPr>
            <a:picLocks noChangeAspect="1"/>
          </p:cNvPicPr>
          <p:nvPr/>
        </p:nvPicPr>
        <p:blipFill>
          <a:blip r:embed="rId3"/>
          <a:stretch>
            <a:fillRect/>
          </a:stretch>
        </p:blipFill>
        <p:spPr>
          <a:xfrm>
            <a:off x="78740" y="1325124"/>
            <a:ext cx="7028176" cy="4378325"/>
          </a:xfrm>
          <a:prstGeom prst="rect">
            <a:avLst/>
          </a:prstGeom>
        </p:spPr>
      </p:pic>
      <p:pic>
        <p:nvPicPr>
          <p:cNvPr id="2" name="Picture 1">
            <a:extLst>
              <a:ext uri="{FF2B5EF4-FFF2-40B4-BE49-F238E27FC236}">
                <a16:creationId xmlns:a16="http://schemas.microsoft.com/office/drawing/2014/main" id="{ACEFBF80-9D30-468F-B239-E83E6FB18F29}"/>
              </a:ext>
            </a:extLst>
          </p:cNvPr>
          <p:cNvPicPr>
            <a:picLocks noChangeAspect="1"/>
          </p:cNvPicPr>
          <p:nvPr/>
        </p:nvPicPr>
        <p:blipFill>
          <a:blip r:embed="rId4"/>
          <a:stretch>
            <a:fillRect/>
          </a:stretch>
        </p:blipFill>
        <p:spPr>
          <a:xfrm>
            <a:off x="7782155" y="1981200"/>
            <a:ext cx="4259985" cy="3722249"/>
          </a:xfrm>
          <a:prstGeom prst="rect">
            <a:avLst/>
          </a:prstGeom>
        </p:spPr>
      </p:pic>
      <p:cxnSp>
        <p:nvCxnSpPr>
          <p:cNvPr id="6" name="Connector: Elbow 5">
            <a:extLst>
              <a:ext uri="{FF2B5EF4-FFF2-40B4-BE49-F238E27FC236}">
                <a16:creationId xmlns:a16="http://schemas.microsoft.com/office/drawing/2014/main" id="{A703DBA9-76FC-464F-A07E-86B24F90099B}"/>
              </a:ext>
            </a:extLst>
          </p:cNvPr>
          <p:cNvCxnSpPr>
            <a:cxnSpLocks/>
          </p:cNvCxnSpPr>
          <p:nvPr/>
        </p:nvCxnSpPr>
        <p:spPr>
          <a:xfrm flipV="1">
            <a:off x="1455725" y="1580084"/>
            <a:ext cx="7306868" cy="4352544"/>
          </a:xfrm>
          <a:prstGeom prst="bentConnector3">
            <a:avLst>
              <a:gd name="adj1" fmla="val 82055"/>
            </a:avLst>
          </a:prstGeom>
        </p:spPr>
        <p:style>
          <a:lnRef idx="2">
            <a:schemeClr val="accent5"/>
          </a:lnRef>
          <a:fillRef idx="0">
            <a:schemeClr val="accent5"/>
          </a:fillRef>
          <a:effectRef idx="1">
            <a:schemeClr val="accent5"/>
          </a:effectRef>
          <a:fontRef idx="minor">
            <a:schemeClr val="tx1"/>
          </a:fontRef>
        </p:style>
      </p:cxnSp>
      <p:cxnSp>
        <p:nvCxnSpPr>
          <p:cNvPr id="19" name="Connector: Elbow 18">
            <a:extLst>
              <a:ext uri="{FF2B5EF4-FFF2-40B4-BE49-F238E27FC236}">
                <a16:creationId xmlns:a16="http://schemas.microsoft.com/office/drawing/2014/main" id="{4ABA355C-67E1-4E02-AA06-73BF9130D6BC}"/>
              </a:ext>
            </a:extLst>
          </p:cNvPr>
          <p:cNvCxnSpPr>
            <a:cxnSpLocks/>
          </p:cNvCxnSpPr>
          <p:nvPr/>
        </p:nvCxnSpPr>
        <p:spPr>
          <a:xfrm rot="5400000">
            <a:off x="1252877" y="5342031"/>
            <a:ext cx="808075" cy="373117"/>
          </a:xfrm>
          <a:prstGeom prst="bentConnector3">
            <a:avLst>
              <a:gd name="adj1" fmla="val -776"/>
            </a:avLst>
          </a:prstGeom>
        </p:spPr>
        <p:style>
          <a:lnRef idx="2">
            <a:schemeClr val="accent5"/>
          </a:lnRef>
          <a:fillRef idx="0">
            <a:schemeClr val="accent5"/>
          </a:fillRef>
          <a:effectRef idx="1">
            <a:schemeClr val="accent5"/>
          </a:effectRef>
          <a:fontRef idx="minor">
            <a:schemeClr val="tx1"/>
          </a:fontRef>
        </p:style>
      </p:cxnSp>
      <p:cxnSp>
        <p:nvCxnSpPr>
          <p:cNvPr id="25" name="Straight Arrow Connector 24">
            <a:extLst>
              <a:ext uri="{FF2B5EF4-FFF2-40B4-BE49-F238E27FC236}">
                <a16:creationId xmlns:a16="http://schemas.microsoft.com/office/drawing/2014/main" id="{D675624C-EA1E-401B-A79D-BA7BA84B5BB7}"/>
              </a:ext>
            </a:extLst>
          </p:cNvPr>
          <p:cNvCxnSpPr/>
          <p:nvPr/>
        </p:nvCxnSpPr>
        <p:spPr>
          <a:xfrm>
            <a:off x="8751523" y="1580084"/>
            <a:ext cx="0" cy="40111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79F7D59D-31D3-41E1-B073-42DD4F396FA8}"/>
              </a:ext>
            </a:extLst>
          </p:cNvPr>
          <p:cNvSpPr/>
          <p:nvPr/>
        </p:nvSpPr>
        <p:spPr>
          <a:xfrm>
            <a:off x="78740" y="6112763"/>
            <a:ext cx="10638421" cy="400110"/>
          </a:xfrm>
          <a:prstGeom prst="rect">
            <a:avLst/>
          </a:prstGeom>
        </p:spPr>
        <p:txBody>
          <a:bodyPr wrap="square">
            <a:spAutoFit/>
          </a:bodyPr>
          <a:lstStyle/>
          <a:p>
            <a:r>
              <a:rPr lang="en-US" altLang="zh-CN" sz="1000" dirty="0">
                <a:solidFill>
                  <a:srgbClr val="FF0000"/>
                </a:solidFill>
              </a:rPr>
              <a:t>Note:</a:t>
            </a:r>
          </a:p>
          <a:p>
            <a:r>
              <a:rPr lang="en-US" altLang="zh-CN" sz="1000" dirty="0">
                <a:solidFill>
                  <a:srgbClr val="FF0000"/>
                </a:solidFill>
              </a:rPr>
              <a:t>RT1052</a:t>
            </a:r>
            <a:r>
              <a:rPr lang="zh-CN" altLang="en-US" sz="1000" dirty="0">
                <a:solidFill>
                  <a:srgbClr val="FF0000"/>
                </a:solidFill>
              </a:rPr>
              <a:t>的</a:t>
            </a:r>
            <a:r>
              <a:rPr lang="en-US" altLang="zh-CN" sz="1000" dirty="0">
                <a:solidFill>
                  <a:srgbClr val="FF0000"/>
                </a:solidFill>
              </a:rPr>
              <a:t>ROM</a:t>
            </a:r>
            <a:r>
              <a:rPr lang="zh-CN" altLang="en-US" sz="1000" dirty="0">
                <a:solidFill>
                  <a:srgbClr val="FF0000"/>
                </a:solidFill>
              </a:rPr>
              <a:t>支持</a:t>
            </a:r>
            <a:r>
              <a:rPr lang="en-US" altLang="zh-CN" sz="1000" dirty="0">
                <a:solidFill>
                  <a:srgbClr val="FF0000"/>
                </a:solidFill>
              </a:rPr>
              <a:t>eMMC</a:t>
            </a:r>
            <a:r>
              <a:rPr lang="zh-CN" altLang="en-US" sz="1000" dirty="0">
                <a:solidFill>
                  <a:srgbClr val="FF0000"/>
                </a:solidFill>
              </a:rPr>
              <a:t>不同分区的启动，通过</a:t>
            </a:r>
            <a:r>
              <a:rPr lang="en-US" altLang="zh-CN" sz="1000" dirty="0">
                <a:solidFill>
                  <a:srgbClr val="FF0000"/>
                </a:solidFill>
              </a:rPr>
              <a:t>eMMC</a:t>
            </a:r>
            <a:r>
              <a:rPr lang="zh-CN" altLang="en-US" sz="1000" dirty="0">
                <a:solidFill>
                  <a:srgbClr val="FF0000"/>
                </a:solidFill>
              </a:rPr>
              <a:t>的</a:t>
            </a:r>
            <a:r>
              <a:rPr lang="en-US" altLang="zh-CN" sz="1000" dirty="0">
                <a:solidFill>
                  <a:srgbClr val="FF0000"/>
                </a:solidFill>
              </a:rPr>
              <a:t>Extend-CSD</a:t>
            </a:r>
            <a:r>
              <a:rPr lang="zh-CN" altLang="en-US" sz="1000" dirty="0">
                <a:solidFill>
                  <a:srgbClr val="FF0000"/>
                </a:solidFill>
              </a:rPr>
              <a:t>寄存器的</a:t>
            </a:r>
            <a:r>
              <a:rPr lang="en-US" altLang="zh-CN" sz="1000" dirty="0">
                <a:solidFill>
                  <a:srgbClr val="FF0000"/>
                </a:solidFill>
              </a:rPr>
              <a:t>bit[179]</a:t>
            </a:r>
            <a:r>
              <a:rPr lang="zh-CN" altLang="en-US" sz="1000" dirty="0">
                <a:solidFill>
                  <a:srgbClr val="FF0000"/>
                </a:solidFill>
              </a:rPr>
              <a:t>即</a:t>
            </a:r>
            <a:r>
              <a:rPr lang="en-US" altLang="zh-CN" sz="1000" dirty="0">
                <a:solidFill>
                  <a:srgbClr val="FF0000"/>
                </a:solidFill>
              </a:rPr>
              <a:t>Partition Configuration</a:t>
            </a:r>
            <a:r>
              <a:rPr lang="zh-CN" altLang="en-US" sz="1000" dirty="0">
                <a:solidFill>
                  <a:srgbClr val="FF0000"/>
                </a:solidFill>
              </a:rPr>
              <a:t>来决定</a:t>
            </a:r>
            <a:r>
              <a:rPr lang="en-US" altLang="zh-CN" sz="1000" dirty="0">
                <a:solidFill>
                  <a:srgbClr val="FF0000"/>
                </a:solidFill>
              </a:rPr>
              <a:t>.</a:t>
            </a:r>
          </a:p>
        </p:txBody>
      </p:sp>
    </p:spTree>
    <p:extLst>
      <p:ext uri="{BB962C8B-B14F-4D97-AF65-F5344CB8AC3E}">
        <p14:creationId xmlns:p14="http://schemas.microsoft.com/office/powerpoint/2010/main" val="32131911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5D273-AF46-4900-91F2-4657ABA36015}"/>
              </a:ext>
            </a:extLst>
          </p:cNvPr>
          <p:cNvSpPr>
            <a:spLocks noGrp="1"/>
          </p:cNvSpPr>
          <p:nvPr>
            <p:ph type="title"/>
          </p:nvPr>
        </p:nvSpPr>
        <p:spPr/>
        <p:txBody>
          <a:bodyPr/>
          <a:lstStyle/>
          <a:p>
            <a:r>
              <a:rPr lang="en-GB" dirty="0"/>
              <a:t>Agenda</a:t>
            </a:r>
          </a:p>
        </p:txBody>
      </p:sp>
      <p:sp>
        <p:nvSpPr>
          <p:cNvPr id="6" name="Text Placeholder 5">
            <a:extLst>
              <a:ext uri="{FF2B5EF4-FFF2-40B4-BE49-F238E27FC236}">
                <a16:creationId xmlns:a16="http://schemas.microsoft.com/office/drawing/2014/main" id="{EF5C40AC-69ED-40DD-9F53-F92FCDB04382}"/>
              </a:ext>
            </a:extLst>
          </p:cNvPr>
          <p:cNvSpPr>
            <a:spLocks noGrp="1"/>
          </p:cNvSpPr>
          <p:nvPr>
            <p:ph type="body" sz="quarter" idx="10"/>
          </p:nvPr>
        </p:nvSpPr>
        <p:spPr/>
        <p:txBody>
          <a:bodyPr>
            <a:normAutofit/>
          </a:bodyPr>
          <a:lstStyle/>
          <a:p>
            <a:r>
              <a:rPr lang="en-US" altLang="zh-CN" dirty="0"/>
              <a:t>eMMC</a:t>
            </a:r>
            <a:r>
              <a:rPr lang="zh-CN" altLang="en-US" dirty="0"/>
              <a:t> </a:t>
            </a:r>
            <a:r>
              <a:rPr lang="en-US" altLang="zh-CN" dirty="0"/>
              <a:t>Introduction</a:t>
            </a:r>
            <a:endParaRPr lang="en-GB" altLang="zh-CN" dirty="0"/>
          </a:p>
          <a:p>
            <a:endParaRPr lang="en-GB" dirty="0"/>
          </a:p>
          <a:p>
            <a:r>
              <a:rPr lang="en-GB" dirty="0"/>
              <a:t>eMMC Interface </a:t>
            </a:r>
            <a:r>
              <a:rPr lang="en-US" altLang="zh-CN" dirty="0"/>
              <a:t>on</a:t>
            </a:r>
            <a:r>
              <a:rPr lang="en-GB" dirty="0"/>
              <a:t> I</a:t>
            </a:r>
            <a:r>
              <a:rPr lang="en-US" dirty="0"/>
              <a:t>.MXRT1052</a:t>
            </a:r>
            <a:endParaRPr lang="en-GB" dirty="0"/>
          </a:p>
          <a:p>
            <a:pPr lvl="1"/>
            <a:endParaRPr lang="en-GB" dirty="0"/>
          </a:p>
          <a:p>
            <a:r>
              <a:rPr lang="en-US" altLang="zh-CN" dirty="0"/>
              <a:t>eMMC Boot on I.MXRT1052</a:t>
            </a:r>
            <a:endParaRPr lang="en-GB" altLang="zh-CN" dirty="0"/>
          </a:p>
          <a:p>
            <a:endParaRPr lang="en-GB" dirty="0"/>
          </a:p>
          <a:p>
            <a:r>
              <a:rPr lang="en-GB" dirty="0"/>
              <a:t>eMMC Read/Write on I.MXRT1052</a:t>
            </a:r>
          </a:p>
          <a:p>
            <a:endParaRPr lang="en-GB" dirty="0"/>
          </a:p>
          <a:p>
            <a:r>
              <a:rPr lang="en-GB" dirty="0"/>
              <a:t>Reference and FAQ</a:t>
            </a:r>
          </a:p>
          <a:p>
            <a:endParaRPr lang="en-GB" dirty="0"/>
          </a:p>
        </p:txBody>
      </p:sp>
      <p:pic>
        <p:nvPicPr>
          <p:cNvPr id="8" name="Picture Placeholder 7">
            <a:extLst>
              <a:ext uri="{FF2B5EF4-FFF2-40B4-BE49-F238E27FC236}">
                <a16:creationId xmlns:a16="http://schemas.microsoft.com/office/drawing/2014/main" id="{814BE18E-0FDE-4764-8572-1637BA35D762}"/>
              </a:ext>
            </a:extLst>
          </p:cNvPr>
          <p:cNvPicPr>
            <a:picLocks noGrp="1" noChangeAspect="1"/>
          </p:cNvPicPr>
          <p:nvPr>
            <p:ph type="pic" sz="quarter" idx="11"/>
          </p:nvPr>
        </p:nvPicPr>
        <p:blipFill>
          <a:blip r:embed="rId2"/>
          <a:srcRect l="2304" r="2304"/>
          <a:stretch>
            <a:fillRect/>
          </a:stretch>
        </p:blipFill>
        <p:spPr>
          <a:prstGeom prst="rect">
            <a:avLst/>
          </a:prstGeom>
        </p:spPr>
      </p:pic>
    </p:spTree>
    <p:extLst>
      <p:ext uri="{BB962C8B-B14F-4D97-AF65-F5344CB8AC3E}">
        <p14:creationId xmlns:p14="http://schemas.microsoft.com/office/powerpoint/2010/main" val="14014188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flow – Fast Boot</a:t>
            </a:r>
            <a:endParaRPr lang="fr-FR" sz="2800" b="1" dirty="0"/>
          </a:p>
        </p:txBody>
      </p:sp>
      <p:pic>
        <p:nvPicPr>
          <p:cNvPr id="3" name="Picture 2">
            <a:extLst>
              <a:ext uri="{FF2B5EF4-FFF2-40B4-BE49-F238E27FC236}">
                <a16:creationId xmlns:a16="http://schemas.microsoft.com/office/drawing/2014/main" id="{3A42C302-96FE-42CA-A902-E44B256FA7DB}"/>
              </a:ext>
            </a:extLst>
          </p:cNvPr>
          <p:cNvPicPr>
            <a:picLocks noChangeAspect="1"/>
          </p:cNvPicPr>
          <p:nvPr/>
        </p:nvPicPr>
        <p:blipFill>
          <a:blip r:embed="rId3"/>
          <a:stretch>
            <a:fillRect/>
          </a:stretch>
        </p:blipFill>
        <p:spPr>
          <a:xfrm>
            <a:off x="1799304" y="1245744"/>
            <a:ext cx="8371801" cy="5169803"/>
          </a:xfrm>
          <a:prstGeom prst="rect">
            <a:avLst/>
          </a:prstGeom>
        </p:spPr>
      </p:pic>
    </p:spTree>
    <p:extLst>
      <p:ext uri="{BB962C8B-B14F-4D97-AF65-F5344CB8AC3E}">
        <p14:creationId xmlns:p14="http://schemas.microsoft.com/office/powerpoint/2010/main" val="15555050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 y="1162759"/>
            <a:ext cx="6595987" cy="3497731"/>
          </a:xfrm>
        </p:spPr>
        <p:txBody>
          <a:bodyPr>
            <a:normAutofit/>
          </a:bodyPr>
          <a:lstStyle/>
          <a:p>
            <a:pPr marL="0" indent="0">
              <a:buNone/>
            </a:pPr>
            <a:r>
              <a:rPr lang="en-US" altLang="zh-CN" sz="2000" dirty="0">
                <a:solidFill>
                  <a:schemeClr val="accent1">
                    <a:lumMod val="50000"/>
                  </a:schemeClr>
                </a:solidFill>
              </a:rPr>
              <a:t>2. </a:t>
            </a:r>
            <a:r>
              <a:rPr lang="zh-CN" altLang="en-US" sz="2000" dirty="0">
                <a:solidFill>
                  <a:schemeClr val="accent1">
                    <a:lumMod val="50000"/>
                  </a:schemeClr>
                </a:solidFill>
              </a:rPr>
              <a:t>完整的</a:t>
            </a:r>
            <a:r>
              <a:rPr lang="en-US" altLang="zh-CN" sz="2000" dirty="0">
                <a:solidFill>
                  <a:schemeClr val="accent1">
                    <a:lumMod val="50000"/>
                  </a:schemeClr>
                </a:solidFill>
              </a:rPr>
              <a:t>Bootable Image</a:t>
            </a:r>
            <a:r>
              <a:rPr lang="zh-CN" altLang="en-US" sz="2000" dirty="0">
                <a:solidFill>
                  <a:schemeClr val="accent1">
                    <a:lumMod val="50000"/>
                  </a:schemeClr>
                </a:solidFill>
              </a:rPr>
              <a:t>必须包含如下</a:t>
            </a:r>
            <a:r>
              <a:rPr lang="en-US" altLang="zh-CN" sz="2000" dirty="0">
                <a:solidFill>
                  <a:schemeClr val="accent1">
                    <a:lumMod val="50000"/>
                  </a:schemeClr>
                </a:solidFill>
              </a:rPr>
              <a:t>4</a:t>
            </a:r>
            <a:r>
              <a:rPr lang="zh-CN" altLang="en-US" sz="2000" dirty="0">
                <a:solidFill>
                  <a:schemeClr val="accent1">
                    <a:lumMod val="50000"/>
                  </a:schemeClr>
                </a:solidFill>
              </a:rPr>
              <a:t>个部分，</a:t>
            </a:r>
            <a:r>
              <a:rPr lang="en-US" altLang="zh-CN" sz="2000" dirty="0">
                <a:solidFill>
                  <a:schemeClr val="accent1">
                    <a:lumMod val="50000"/>
                  </a:schemeClr>
                </a:solidFill>
              </a:rPr>
              <a:t>IVT</a:t>
            </a:r>
            <a:r>
              <a:rPr lang="zh-CN" altLang="en-US" sz="2000" dirty="0">
                <a:solidFill>
                  <a:schemeClr val="accent1">
                    <a:lumMod val="50000"/>
                  </a:schemeClr>
                </a:solidFill>
              </a:rPr>
              <a:t>，</a:t>
            </a:r>
            <a:r>
              <a:rPr lang="en-US" altLang="zh-CN" sz="2000" dirty="0" err="1">
                <a:solidFill>
                  <a:schemeClr val="accent1">
                    <a:lumMod val="50000"/>
                  </a:schemeClr>
                </a:solidFill>
              </a:rPr>
              <a:t>BootData</a:t>
            </a:r>
            <a:r>
              <a:rPr lang="en-US" altLang="zh-CN" sz="2000" dirty="0">
                <a:solidFill>
                  <a:schemeClr val="accent1">
                    <a:lumMod val="50000"/>
                  </a:schemeClr>
                </a:solidFill>
              </a:rPr>
              <a:t>, DCD</a:t>
            </a:r>
            <a:r>
              <a:rPr lang="zh-CN" altLang="en-US" sz="2000" dirty="0">
                <a:solidFill>
                  <a:schemeClr val="accent1">
                    <a:lumMod val="50000"/>
                  </a:schemeClr>
                </a:solidFill>
              </a:rPr>
              <a:t>和用户的应用代码，其中对</a:t>
            </a:r>
            <a:r>
              <a:rPr lang="en-US" altLang="zh-CN" sz="2000" dirty="0">
                <a:solidFill>
                  <a:schemeClr val="accent1">
                    <a:lumMod val="50000"/>
                  </a:schemeClr>
                </a:solidFill>
              </a:rPr>
              <a:t>eMMC</a:t>
            </a:r>
            <a:r>
              <a:rPr lang="zh-CN" altLang="en-US" sz="2000" dirty="0">
                <a:solidFill>
                  <a:schemeClr val="accent1">
                    <a:lumMod val="50000"/>
                  </a:schemeClr>
                </a:solidFill>
              </a:rPr>
              <a:t>启动来讲</a:t>
            </a:r>
            <a:r>
              <a:rPr lang="en-US" altLang="zh-CN" sz="2000" dirty="0">
                <a:solidFill>
                  <a:schemeClr val="accent1">
                    <a:lumMod val="50000"/>
                  </a:schemeClr>
                </a:solidFill>
              </a:rPr>
              <a:t>IVT</a:t>
            </a:r>
            <a:r>
              <a:rPr lang="zh-CN" altLang="en-US" sz="2000" dirty="0">
                <a:solidFill>
                  <a:schemeClr val="accent1">
                    <a:lumMod val="50000"/>
                  </a:schemeClr>
                </a:solidFill>
              </a:rPr>
              <a:t>必须放置在其启动分区里面固定的</a:t>
            </a:r>
            <a:r>
              <a:rPr lang="en-US" altLang="zh-CN" sz="2000" dirty="0">
                <a:solidFill>
                  <a:schemeClr val="accent1">
                    <a:lumMod val="50000"/>
                  </a:schemeClr>
                </a:solidFill>
              </a:rPr>
              <a:t>0x400</a:t>
            </a:r>
            <a:r>
              <a:rPr lang="zh-CN" altLang="en-US" sz="2000" dirty="0">
                <a:solidFill>
                  <a:schemeClr val="accent1">
                    <a:lumMod val="50000"/>
                  </a:schemeClr>
                </a:solidFill>
              </a:rPr>
              <a:t>偏移地址供</a:t>
            </a:r>
            <a:r>
              <a:rPr lang="en-US" altLang="zh-CN" sz="2000" dirty="0">
                <a:solidFill>
                  <a:schemeClr val="accent1">
                    <a:lumMod val="50000"/>
                  </a:schemeClr>
                </a:solidFill>
              </a:rPr>
              <a:t>RT1052</a:t>
            </a:r>
            <a:r>
              <a:rPr lang="zh-CN" altLang="en-US" sz="2000" dirty="0">
                <a:solidFill>
                  <a:schemeClr val="accent1">
                    <a:lumMod val="50000"/>
                  </a:schemeClr>
                </a:solidFill>
              </a:rPr>
              <a:t>的</a:t>
            </a:r>
            <a:r>
              <a:rPr lang="en-US" altLang="zh-CN" sz="2000" dirty="0">
                <a:solidFill>
                  <a:schemeClr val="accent1">
                    <a:lumMod val="50000"/>
                  </a:schemeClr>
                </a:solidFill>
              </a:rPr>
              <a:t>ROM</a:t>
            </a:r>
            <a:r>
              <a:rPr lang="zh-CN" altLang="en-US" sz="2000" dirty="0">
                <a:solidFill>
                  <a:schemeClr val="accent1">
                    <a:lumMod val="50000"/>
                  </a:schemeClr>
                </a:solidFill>
              </a:rPr>
              <a:t>来读取并解析，前</a:t>
            </a:r>
            <a:r>
              <a:rPr lang="en-US" altLang="zh-CN" sz="2000" dirty="0">
                <a:solidFill>
                  <a:schemeClr val="accent1">
                    <a:lumMod val="50000"/>
                  </a:schemeClr>
                </a:solidFill>
              </a:rPr>
              <a:t>3</a:t>
            </a:r>
            <a:r>
              <a:rPr lang="zh-CN" altLang="en-US" sz="2000" dirty="0">
                <a:solidFill>
                  <a:schemeClr val="accent1">
                    <a:lumMod val="50000"/>
                  </a:schemeClr>
                </a:solidFill>
              </a:rPr>
              <a:t>个部分需预留</a:t>
            </a:r>
            <a:r>
              <a:rPr lang="en-US" altLang="zh-CN" sz="2000" dirty="0">
                <a:solidFill>
                  <a:schemeClr val="accent1">
                    <a:lumMod val="50000"/>
                  </a:schemeClr>
                </a:solidFill>
              </a:rPr>
              <a:t>eMMC</a:t>
            </a:r>
            <a:r>
              <a:rPr lang="zh-CN" altLang="en-US" sz="2000" dirty="0">
                <a:solidFill>
                  <a:schemeClr val="accent1">
                    <a:lumMod val="50000"/>
                  </a:schemeClr>
                </a:solidFill>
              </a:rPr>
              <a:t>的前</a:t>
            </a:r>
            <a:r>
              <a:rPr lang="en-US" altLang="zh-CN" sz="2000" dirty="0">
                <a:solidFill>
                  <a:schemeClr val="accent1">
                    <a:lumMod val="50000"/>
                  </a:schemeClr>
                </a:solidFill>
              </a:rPr>
              <a:t>4KB</a:t>
            </a:r>
            <a:r>
              <a:rPr lang="zh-CN" altLang="en-US" sz="2000" dirty="0">
                <a:solidFill>
                  <a:schemeClr val="accent1">
                    <a:lumMod val="50000"/>
                  </a:schemeClr>
                </a:solidFill>
              </a:rPr>
              <a:t>空间来分配它们，用户代码放在</a:t>
            </a:r>
            <a:r>
              <a:rPr lang="en-US" altLang="zh-CN" sz="2000" dirty="0">
                <a:solidFill>
                  <a:schemeClr val="accent1">
                    <a:lumMod val="50000"/>
                  </a:schemeClr>
                </a:solidFill>
              </a:rPr>
              <a:t>4KB</a:t>
            </a:r>
            <a:r>
              <a:rPr lang="zh-CN" altLang="en-US" sz="2000" dirty="0">
                <a:solidFill>
                  <a:schemeClr val="accent1">
                    <a:lumMod val="50000"/>
                  </a:schemeClr>
                </a:solidFill>
              </a:rPr>
              <a:t>后面任意地址即可。至于如何生成该完整的</a:t>
            </a:r>
            <a:r>
              <a:rPr lang="en-US" altLang="zh-CN" sz="2000" dirty="0">
                <a:solidFill>
                  <a:schemeClr val="accent1">
                    <a:lumMod val="50000"/>
                  </a:schemeClr>
                </a:solidFill>
              </a:rPr>
              <a:t>Bootable Image</a:t>
            </a:r>
            <a:r>
              <a:rPr lang="zh-CN" altLang="en-US" sz="2000" dirty="0">
                <a:solidFill>
                  <a:schemeClr val="accent1">
                    <a:lumMod val="50000"/>
                  </a:schemeClr>
                </a:solidFill>
              </a:rPr>
              <a:t>，</a:t>
            </a:r>
            <a:r>
              <a:rPr lang="en-US" altLang="zh-CN" sz="2000" dirty="0">
                <a:solidFill>
                  <a:schemeClr val="accent1">
                    <a:lumMod val="50000"/>
                  </a:schemeClr>
                </a:solidFill>
              </a:rPr>
              <a:t>NXP</a:t>
            </a:r>
            <a:r>
              <a:rPr lang="zh-CN" altLang="en-US" sz="2000" dirty="0">
                <a:solidFill>
                  <a:schemeClr val="accent1">
                    <a:lumMod val="50000"/>
                  </a:schemeClr>
                </a:solidFill>
              </a:rPr>
              <a:t>提供了一整套工具（官方和第三方都可支持），用户只需关注自己的应用代码部分，其余</a:t>
            </a:r>
            <a:r>
              <a:rPr lang="en-US" altLang="zh-CN" sz="2000" dirty="0">
                <a:solidFill>
                  <a:schemeClr val="accent1">
                    <a:lumMod val="50000"/>
                  </a:schemeClr>
                </a:solidFill>
              </a:rPr>
              <a:t>3</a:t>
            </a:r>
            <a:r>
              <a:rPr lang="zh-CN" altLang="en-US" sz="2000" dirty="0">
                <a:solidFill>
                  <a:schemeClr val="accent1">
                    <a:lumMod val="50000"/>
                  </a:schemeClr>
                </a:solidFill>
              </a:rPr>
              <a:t>个部分可由该套工具来生成并合并成为最终一个可下载可启动的完整</a:t>
            </a:r>
            <a:r>
              <a:rPr lang="en-US" altLang="zh-CN" sz="2000" dirty="0">
                <a:solidFill>
                  <a:schemeClr val="accent1">
                    <a:lumMod val="50000"/>
                  </a:schemeClr>
                </a:solidFill>
              </a:rPr>
              <a:t>image</a:t>
            </a:r>
            <a:r>
              <a:rPr lang="zh-CN" altLang="en-US" sz="2000" dirty="0">
                <a:solidFill>
                  <a:schemeClr val="accent1">
                    <a:lumMod val="50000"/>
                  </a:schemeClr>
                </a:solidFill>
              </a:rPr>
              <a:t>；</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Image Format</a:t>
            </a:r>
            <a:endParaRPr lang="fr-FR" sz="2800" b="1" dirty="0"/>
          </a:p>
        </p:txBody>
      </p:sp>
      <p:pic>
        <p:nvPicPr>
          <p:cNvPr id="2" name="Picture 1">
            <a:extLst>
              <a:ext uri="{FF2B5EF4-FFF2-40B4-BE49-F238E27FC236}">
                <a16:creationId xmlns:a16="http://schemas.microsoft.com/office/drawing/2014/main" id="{CE7C5431-8144-4E75-B3A0-CBA53835AFA0}"/>
              </a:ext>
            </a:extLst>
          </p:cNvPr>
          <p:cNvPicPr>
            <a:picLocks noChangeAspect="1"/>
          </p:cNvPicPr>
          <p:nvPr/>
        </p:nvPicPr>
        <p:blipFill>
          <a:blip r:embed="rId3"/>
          <a:stretch>
            <a:fillRect/>
          </a:stretch>
        </p:blipFill>
        <p:spPr>
          <a:xfrm>
            <a:off x="6595987" y="1010676"/>
            <a:ext cx="5375318" cy="901156"/>
          </a:xfrm>
          <a:prstGeom prst="rect">
            <a:avLst/>
          </a:prstGeom>
        </p:spPr>
      </p:pic>
      <p:pic>
        <p:nvPicPr>
          <p:cNvPr id="4" name="Picture 3">
            <a:extLst>
              <a:ext uri="{FF2B5EF4-FFF2-40B4-BE49-F238E27FC236}">
                <a16:creationId xmlns:a16="http://schemas.microsoft.com/office/drawing/2014/main" id="{4960D1C9-AE9C-4317-B23F-8884A6C9A733}"/>
              </a:ext>
            </a:extLst>
          </p:cNvPr>
          <p:cNvPicPr>
            <a:picLocks noChangeAspect="1"/>
          </p:cNvPicPr>
          <p:nvPr/>
        </p:nvPicPr>
        <p:blipFill>
          <a:blip r:embed="rId4"/>
          <a:stretch>
            <a:fillRect/>
          </a:stretch>
        </p:blipFill>
        <p:spPr>
          <a:xfrm>
            <a:off x="7461391" y="1911832"/>
            <a:ext cx="3206609" cy="4589554"/>
          </a:xfrm>
          <a:prstGeom prst="rect">
            <a:avLst/>
          </a:prstGeom>
        </p:spPr>
      </p:pic>
      <p:pic>
        <p:nvPicPr>
          <p:cNvPr id="6" name="Picture 5">
            <a:extLst>
              <a:ext uri="{FF2B5EF4-FFF2-40B4-BE49-F238E27FC236}">
                <a16:creationId xmlns:a16="http://schemas.microsoft.com/office/drawing/2014/main" id="{95F95A9E-6F21-49F3-B615-F761BE3C32F9}"/>
              </a:ext>
            </a:extLst>
          </p:cNvPr>
          <p:cNvPicPr>
            <a:picLocks noChangeAspect="1"/>
          </p:cNvPicPr>
          <p:nvPr/>
        </p:nvPicPr>
        <p:blipFill>
          <a:blip r:embed="rId5"/>
          <a:stretch>
            <a:fillRect/>
          </a:stretch>
        </p:blipFill>
        <p:spPr>
          <a:xfrm>
            <a:off x="80676" y="4324596"/>
            <a:ext cx="7290522" cy="1798670"/>
          </a:xfrm>
          <a:prstGeom prst="rect">
            <a:avLst/>
          </a:prstGeom>
        </p:spPr>
      </p:pic>
    </p:spTree>
    <p:extLst>
      <p:ext uri="{BB962C8B-B14F-4D97-AF65-F5344CB8AC3E}">
        <p14:creationId xmlns:p14="http://schemas.microsoft.com/office/powerpoint/2010/main" val="9164231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966114"/>
            <a:ext cx="12071096" cy="3979511"/>
          </a:xfrm>
        </p:spPr>
        <p:txBody>
          <a:bodyPr>
            <a:normAutofit fontScale="92500" lnSpcReduction="10000"/>
          </a:bodyPr>
          <a:lstStyle/>
          <a:p>
            <a:pPr marL="0" indent="0">
              <a:buNone/>
            </a:pPr>
            <a:r>
              <a:rPr lang="en-US" altLang="zh-CN" sz="2000" dirty="0">
                <a:solidFill>
                  <a:schemeClr val="accent1">
                    <a:lumMod val="50000"/>
                  </a:schemeClr>
                </a:solidFill>
              </a:rPr>
              <a:t>3. </a:t>
            </a:r>
            <a:r>
              <a:rPr lang="zh-CN" altLang="en-US" sz="2000" dirty="0">
                <a:solidFill>
                  <a:schemeClr val="accent1">
                    <a:lumMod val="50000"/>
                  </a:schemeClr>
                </a:solidFill>
              </a:rPr>
              <a:t>由于</a:t>
            </a:r>
            <a:r>
              <a:rPr lang="en-US" altLang="zh-CN" sz="2000" dirty="0">
                <a:solidFill>
                  <a:schemeClr val="accent1">
                    <a:lumMod val="50000"/>
                  </a:schemeClr>
                </a:solidFill>
              </a:rPr>
              <a:t>eMMC</a:t>
            </a:r>
            <a:r>
              <a:rPr lang="zh-CN" altLang="en-US" sz="2000" dirty="0">
                <a:solidFill>
                  <a:schemeClr val="accent1">
                    <a:lumMod val="50000"/>
                  </a:schemeClr>
                </a:solidFill>
              </a:rPr>
              <a:t>不支持</a:t>
            </a:r>
            <a:r>
              <a:rPr lang="en-US" altLang="zh-CN" sz="2000" dirty="0">
                <a:solidFill>
                  <a:schemeClr val="accent1">
                    <a:lumMod val="50000"/>
                  </a:schemeClr>
                </a:solidFill>
              </a:rPr>
              <a:t>XIP</a:t>
            </a:r>
            <a:r>
              <a:rPr lang="zh-CN" altLang="en-US" sz="2000" dirty="0">
                <a:solidFill>
                  <a:schemeClr val="accent1">
                    <a:lumMod val="50000"/>
                  </a:schemeClr>
                </a:solidFill>
              </a:rPr>
              <a:t>（片上执行）模式，它只能作为非易失存储介质存放代码和数据，上电后由</a:t>
            </a:r>
            <a:r>
              <a:rPr lang="en-US" altLang="zh-CN" sz="2000" dirty="0">
                <a:solidFill>
                  <a:schemeClr val="accent1">
                    <a:lumMod val="50000"/>
                  </a:schemeClr>
                </a:solidFill>
              </a:rPr>
              <a:t>RT1052</a:t>
            </a:r>
            <a:r>
              <a:rPr lang="zh-CN" altLang="en-US" sz="2000" dirty="0">
                <a:solidFill>
                  <a:schemeClr val="accent1">
                    <a:lumMod val="50000"/>
                  </a:schemeClr>
                </a:solidFill>
              </a:rPr>
              <a:t>的</a:t>
            </a:r>
            <a:r>
              <a:rPr lang="en-US" altLang="zh-CN" sz="2000" dirty="0">
                <a:solidFill>
                  <a:schemeClr val="accent1">
                    <a:lumMod val="50000"/>
                  </a:schemeClr>
                </a:solidFill>
              </a:rPr>
              <a:t>ROM</a:t>
            </a:r>
            <a:r>
              <a:rPr lang="zh-CN" altLang="en-US" sz="2000" dirty="0">
                <a:solidFill>
                  <a:schemeClr val="accent1">
                    <a:lumMod val="50000"/>
                  </a:schemeClr>
                </a:solidFill>
              </a:rPr>
              <a:t>根据</a:t>
            </a:r>
            <a:r>
              <a:rPr lang="en-US" altLang="zh-CN" sz="2000" dirty="0">
                <a:solidFill>
                  <a:schemeClr val="accent1">
                    <a:lumMod val="50000"/>
                  </a:schemeClr>
                </a:solidFill>
              </a:rPr>
              <a:t>IVT</a:t>
            </a:r>
            <a:r>
              <a:rPr lang="zh-CN" altLang="en-US" sz="2000" dirty="0">
                <a:solidFill>
                  <a:schemeClr val="accent1">
                    <a:lumMod val="50000"/>
                  </a:schemeClr>
                </a:solidFill>
              </a:rPr>
              <a:t>、</a:t>
            </a:r>
            <a:r>
              <a:rPr lang="en-US" altLang="zh-CN" sz="2000" dirty="0" err="1">
                <a:solidFill>
                  <a:schemeClr val="accent1">
                    <a:lumMod val="50000"/>
                  </a:schemeClr>
                </a:solidFill>
              </a:rPr>
              <a:t>BootData</a:t>
            </a:r>
            <a:r>
              <a:rPr lang="zh-CN" altLang="en-US" sz="2000" dirty="0">
                <a:solidFill>
                  <a:schemeClr val="accent1">
                    <a:lumMod val="50000"/>
                  </a:schemeClr>
                </a:solidFill>
              </a:rPr>
              <a:t>和</a:t>
            </a:r>
            <a:r>
              <a:rPr lang="en-US" altLang="zh-CN" sz="2000" dirty="0">
                <a:solidFill>
                  <a:schemeClr val="accent1">
                    <a:lumMod val="50000"/>
                  </a:schemeClr>
                </a:solidFill>
              </a:rPr>
              <a:t>DCD</a:t>
            </a:r>
            <a:r>
              <a:rPr lang="zh-CN" altLang="en-US" sz="2000" dirty="0">
                <a:solidFill>
                  <a:schemeClr val="accent1">
                    <a:lumMod val="50000"/>
                  </a:schemeClr>
                </a:solidFill>
              </a:rPr>
              <a:t>的配置信息将代码和数据拷贝到</a:t>
            </a:r>
            <a:r>
              <a:rPr lang="en-US" altLang="zh-CN" sz="2000" dirty="0">
                <a:solidFill>
                  <a:schemeClr val="accent1">
                    <a:lumMod val="50000"/>
                  </a:schemeClr>
                </a:solidFill>
              </a:rPr>
              <a:t>MCU</a:t>
            </a:r>
            <a:r>
              <a:rPr lang="zh-CN" altLang="en-US" sz="2000" dirty="0">
                <a:solidFill>
                  <a:schemeClr val="accent1">
                    <a:lumMod val="50000"/>
                  </a:schemeClr>
                </a:solidFill>
              </a:rPr>
              <a:t>内部或者外部</a:t>
            </a:r>
            <a:r>
              <a:rPr lang="en-US" altLang="zh-CN" sz="2000" dirty="0">
                <a:solidFill>
                  <a:schemeClr val="accent1">
                    <a:lumMod val="50000"/>
                  </a:schemeClr>
                </a:solidFill>
              </a:rPr>
              <a:t>RAM</a:t>
            </a:r>
            <a:r>
              <a:rPr lang="zh-CN" altLang="en-US" sz="2000" dirty="0">
                <a:solidFill>
                  <a:schemeClr val="accent1">
                    <a:lumMod val="50000"/>
                  </a:schemeClr>
                </a:solidFill>
              </a:rPr>
              <a:t>指定的地址空间中执行，就此引出</a:t>
            </a:r>
            <a:r>
              <a:rPr lang="en-US" altLang="zh-CN" sz="2000" dirty="0">
                <a:solidFill>
                  <a:schemeClr val="accent1">
                    <a:lumMod val="50000"/>
                  </a:schemeClr>
                </a:solidFill>
              </a:rPr>
              <a:t>eMMC</a:t>
            </a:r>
            <a:r>
              <a:rPr lang="zh-CN" altLang="en-US" sz="2000" dirty="0">
                <a:solidFill>
                  <a:schemeClr val="accent1">
                    <a:lumMod val="50000"/>
                  </a:schemeClr>
                </a:solidFill>
              </a:rPr>
              <a:t>的两种启动模式：</a:t>
            </a:r>
            <a:endParaRPr lang="en-US" altLang="zh-CN" sz="2000" dirty="0">
              <a:solidFill>
                <a:schemeClr val="accent1">
                  <a:lumMod val="50000"/>
                </a:schemeClr>
              </a:solidFill>
            </a:endParaRPr>
          </a:p>
          <a:p>
            <a:pPr marL="0" indent="0">
              <a:buNone/>
            </a:pPr>
            <a:endParaRPr lang="en-US" altLang="zh-CN" sz="2000" dirty="0">
              <a:solidFill>
                <a:schemeClr val="accent1">
                  <a:lumMod val="50000"/>
                </a:schemeClr>
              </a:solidFill>
            </a:endParaRPr>
          </a:p>
          <a:p>
            <a:pPr>
              <a:buFont typeface="Wingdings" panose="05000000000000000000" pitchFamily="2" charset="2"/>
              <a:buChar char="Ø"/>
            </a:pPr>
            <a:r>
              <a:rPr lang="en-US" altLang="zh-CN" sz="2000" dirty="0">
                <a:solidFill>
                  <a:schemeClr val="accent1">
                    <a:lumMod val="50000"/>
                  </a:schemeClr>
                </a:solidFill>
              </a:rPr>
              <a:t>eMMC --&gt; </a:t>
            </a:r>
            <a:r>
              <a:rPr lang="zh-CN" altLang="en-US" sz="2000" dirty="0">
                <a:solidFill>
                  <a:schemeClr val="accent1">
                    <a:lumMod val="50000"/>
                  </a:schemeClr>
                </a:solidFill>
              </a:rPr>
              <a:t>内部</a:t>
            </a:r>
            <a:r>
              <a:rPr lang="en-US" altLang="zh-CN" sz="2000" dirty="0">
                <a:solidFill>
                  <a:schemeClr val="accent1">
                    <a:lumMod val="50000"/>
                  </a:schemeClr>
                </a:solidFill>
              </a:rPr>
              <a:t>RAM</a:t>
            </a:r>
          </a:p>
          <a:p>
            <a:pPr marL="0" indent="0">
              <a:buNone/>
            </a:pPr>
            <a:r>
              <a:rPr lang="en-US" altLang="zh-CN" sz="2000" dirty="0">
                <a:solidFill>
                  <a:schemeClr val="accent1">
                    <a:lumMod val="50000"/>
                  </a:schemeClr>
                </a:solidFill>
              </a:rPr>
              <a:t>    </a:t>
            </a:r>
            <a:r>
              <a:rPr lang="zh-CN" altLang="en-US" sz="1400" dirty="0">
                <a:solidFill>
                  <a:schemeClr val="accent1">
                    <a:lumMod val="50000"/>
                  </a:schemeClr>
                </a:solidFill>
              </a:rPr>
              <a:t>上电后代码和数据从</a:t>
            </a:r>
            <a:r>
              <a:rPr lang="en-US" altLang="zh-CN" sz="1400" dirty="0">
                <a:solidFill>
                  <a:schemeClr val="accent1">
                    <a:lumMod val="50000"/>
                  </a:schemeClr>
                </a:solidFill>
              </a:rPr>
              <a:t>eMMC</a:t>
            </a:r>
            <a:r>
              <a:rPr lang="zh-CN" altLang="en-US" sz="1400" dirty="0">
                <a:solidFill>
                  <a:schemeClr val="accent1">
                    <a:lumMod val="50000"/>
                  </a:schemeClr>
                </a:solidFill>
              </a:rPr>
              <a:t>拷贝到内部</a:t>
            </a:r>
            <a:r>
              <a:rPr lang="en-US" altLang="zh-CN" sz="1400" dirty="0">
                <a:solidFill>
                  <a:schemeClr val="accent1">
                    <a:lumMod val="50000"/>
                  </a:schemeClr>
                </a:solidFill>
              </a:rPr>
              <a:t>RAM</a:t>
            </a:r>
            <a:r>
              <a:rPr lang="zh-CN" altLang="en-US" sz="1400" dirty="0">
                <a:solidFill>
                  <a:schemeClr val="accent1">
                    <a:lumMod val="50000"/>
                  </a:schemeClr>
                </a:solidFill>
              </a:rPr>
              <a:t>（</a:t>
            </a:r>
            <a:r>
              <a:rPr lang="en-US" altLang="zh-CN" sz="1400" dirty="0">
                <a:solidFill>
                  <a:schemeClr val="accent1">
                    <a:lumMod val="50000"/>
                  </a:schemeClr>
                </a:solidFill>
              </a:rPr>
              <a:t>ITCM</a:t>
            </a:r>
            <a:r>
              <a:rPr lang="zh-CN" altLang="en-US" sz="1400" dirty="0">
                <a:solidFill>
                  <a:schemeClr val="accent1">
                    <a:lumMod val="50000"/>
                  </a:schemeClr>
                </a:solidFill>
              </a:rPr>
              <a:t>，</a:t>
            </a:r>
            <a:r>
              <a:rPr lang="en-US" altLang="zh-CN" sz="1400" dirty="0">
                <a:solidFill>
                  <a:schemeClr val="accent1">
                    <a:lumMod val="50000"/>
                  </a:schemeClr>
                </a:solidFill>
              </a:rPr>
              <a:t>DTCM</a:t>
            </a:r>
            <a:r>
              <a:rPr lang="zh-CN" altLang="en-US" sz="1400" dirty="0">
                <a:solidFill>
                  <a:schemeClr val="accent1">
                    <a:lumMod val="50000"/>
                  </a:schemeClr>
                </a:solidFill>
              </a:rPr>
              <a:t>和</a:t>
            </a:r>
            <a:r>
              <a:rPr lang="en-US" altLang="zh-CN" sz="1400" dirty="0">
                <a:solidFill>
                  <a:schemeClr val="accent1">
                    <a:lumMod val="50000"/>
                  </a:schemeClr>
                </a:solidFill>
              </a:rPr>
              <a:t>OCRAM</a:t>
            </a:r>
            <a:r>
              <a:rPr lang="zh-CN" altLang="en-US" sz="1400" dirty="0">
                <a:solidFill>
                  <a:schemeClr val="accent1">
                    <a:lumMod val="50000"/>
                  </a:schemeClr>
                </a:solidFill>
              </a:rPr>
              <a:t>）里执行，这种方式最简单，但是受限内部</a:t>
            </a:r>
            <a:r>
              <a:rPr lang="en-US" altLang="zh-CN" sz="1400" dirty="0">
                <a:solidFill>
                  <a:schemeClr val="accent1">
                    <a:lumMod val="50000"/>
                  </a:schemeClr>
                </a:solidFill>
              </a:rPr>
              <a:t>RAM</a:t>
            </a:r>
            <a:r>
              <a:rPr lang="zh-CN" altLang="en-US" sz="1400" dirty="0">
                <a:solidFill>
                  <a:schemeClr val="accent1">
                    <a:lumMod val="50000"/>
                  </a:schemeClr>
                </a:solidFill>
              </a:rPr>
              <a:t>的空间，</a:t>
            </a:r>
            <a:r>
              <a:rPr lang="en-US" altLang="zh-CN" sz="1400" dirty="0">
                <a:solidFill>
                  <a:schemeClr val="accent1">
                    <a:lumMod val="50000"/>
                  </a:schemeClr>
                </a:solidFill>
              </a:rPr>
              <a:t>RT1052</a:t>
            </a:r>
            <a:r>
              <a:rPr lang="zh-CN" altLang="en-US" sz="1400" dirty="0">
                <a:solidFill>
                  <a:schemeClr val="accent1">
                    <a:lumMod val="50000"/>
                  </a:schemeClr>
                </a:solidFill>
              </a:rPr>
              <a:t>的内部</a:t>
            </a:r>
            <a:r>
              <a:rPr lang="en-US" altLang="zh-CN" sz="1400" dirty="0">
                <a:solidFill>
                  <a:schemeClr val="accent1">
                    <a:lumMod val="50000"/>
                  </a:schemeClr>
                </a:solidFill>
              </a:rPr>
              <a:t>RAM</a:t>
            </a:r>
            <a:r>
              <a:rPr lang="zh-CN" altLang="en-US" sz="1400" dirty="0">
                <a:solidFill>
                  <a:schemeClr val="accent1">
                    <a:lumMod val="50000"/>
                  </a:schemeClr>
                </a:solidFill>
              </a:rPr>
              <a:t>默认配置大小</a:t>
            </a:r>
            <a:r>
              <a:rPr lang="en-US" altLang="zh-CN" sz="1400" dirty="0">
                <a:solidFill>
                  <a:schemeClr val="accent1">
                    <a:lumMod val="50000"/>
                  </a:schemeClr>
                </a:solidFill>
              </a:rPr>
              <a:t>128KB ITCM</a:t>
            </a:r>
            <a:r>
              <a:rPr lang="zh-CN" altLang="en-US" sz="1400" dirty="0">
                <a:solidFill>
                  <a:schemeClr val="accent1">
                    <a:lumMod val="50000"/>
                  </a:schemeClr>
                </a:solidFill>
              </a:rPr>
              <a:t>，</a:t>
            </a:r>
            <a:r>
              <a:rPr lang="en-US" altLang="zh-CN" sz="1400" dirty="0">
                <a:solidFill>
                  <a:schemeClr val="accent1">
                    <a:lumMod val="50000"/>
                  </a:schemeClr>
                </a:solidFill>
              </a:rPr>
              <a:t>128KB DTCM</a:t>
            </a:r>
            <a:r>
              <a:rPr lang="zh-CN" altLang="en-US" sz="1400" dirty="0">
                <a:solidFill>
                  <a:schemeClr val="accent1">
                    <a:lumMod val="50000"/>
                  </a:schemeClr>
                </a:solidFill>
              </a:rPr>
              <a:t>和</a:t>
            </a:r>
            <a:r>
              <a:rPr lang="en-US" altLang="zh-CN" sz="1400" dirty="0">
                <a:solidFill>
                  <a:schemeClr val="accent1">
                    <a:lumMod val="50000"/>
                  </a:schemeClr>
                </a:solidFill>
              </a:rPr>
              <a:t>256KB OCRAM</a:t>
            </a:r>
            <a:r>
              <a:rPr lang="zh-CN" altLang="en-US" sz="1400" dirty="0">
                <a:solidFill>
                  <a:schemeClr val="accent1">
                    <a:lumMod val="50000"/>
                  </a:schemeClr>
                </a:solidFill>
              </a:rPr>
              <a:t>，如果用户的代码超过</a:t>
            </a:r>
            <a:r>
              <a:rPr lang="en-US" altLang="zh-CN" sz="1400" dirty="0">
                <a:solidFill>
                  <a:schemeClr val="accent1">
                    <a:lumMod val="50000"/>
                  </a:schemeClr>
                </a:solidFill>
              </a:rPr>
              <a:t>128KB</a:t>
            </a:r>
            <a:r>
              <a:rPr lang="zh-CN" altLang="en-US" sz="1400" dirty="0">
                <a:solidFill>
                  <a:schemeClr val="accent1">
                    <a:lumMod val="50000"/>
                  </a:schemeClr>
                </a:solidFill>
              </a:rPr>
              <a:t>或者</a:t>
            </a:r>
            <a:r>
              <a:rPr lang="en-US" altLang="zh-CN" sz="1400" dirty="0">
                <a:solidFill>
                  <a:schemeClr val="accent1">
                    <a:lumMod val="50000"/>
                  </a:schemeClr>
                </a:solidFill>
              </a:rPr>
              <a:t>256KB</a:t>
            </a:r>
            <a:r>
              <a:rPr lang="zh-CN" altLang="en-US" sz="1400" dirty="0">
                <a:solidFill>
                  <a:schemeClr val="accent1">
                    <a:lumMod val="50000"/>
                  </a:schemeClr>
                </a:solidFill>
              </a:rPr>
              <a:t>，则可以通过如下两种方式解决：</a:t>
            </a:r>
            <a:endParaRPr lang="en-US" altLang="zh-CN" sz="1400" dirty="0">
              <a:solidFill>
                <a:schemeClr val="accent1">
                  <a:lumMod val="50000"/>
                </a:schemeClr>
              </a:solidFill>
            </a:endParaRPr>
          </a:p>
          <a:p>
            <a:pPr marL="342900" indent="-342900">
              <a:buFont typeface="+mj-ea"/>
              <a:buAutoNum type="circleNumDbPlain"/>
            </a:pPr>
            <a:r>
              <a:rPr lang="zh-CN" altLang="en-US" sz="1400" dirty="0">
                <a:solidFill>
                  <a:schemeClr val="accent1">
                    <a:lumMod val="50000"/>
                  </a:schemeClr>
                </a:solidFill>
              </a:rPr>
              <a:t>烧写内部</a:t>
            </a:r>
            <a:r>
              <a:rPr lang="en-US" altLang="zh-CN" sz="1400" dirty="0" err="1">
                <a:solidFill>
                  <a:schemeClr val="accent1">
                    <a:lumMod val="50000"/>
                  </a:schemeClr>
                </a:solidFill>
              </a:rPr>
              <a:t>eFuse</a:t>
            </a:r>
            <a:r>
              <a:rPr lang="zh-CN" altLang="en-US" sz="1400" dirty="0">
                <a:solidFill>
                  <a:schemeClr val="accent1">
                    <a:lumMod val="50000"/>
                  </a:schemeClr>
                </a:solidFill>
              </a:rPr>
              <a:t>熔丝配置，改变默认的内部</a:t>
            </a:r>
            <a:r>
              <a:rPr lang="en-US" altLang="zh-CN" sz="1400" dirty="0">
                <a:solidFill>
                  <a:schemeClr val="accent1">
                    <a:lumMod val="50000"/>
                  </a:schemeClr>
                </a:solidFill>
              </a:rPr>
              <a:t>RAM</a:t>
            </a:r>
            <a:r>
              <a:rPr lang="zh-CN" altLang="en-US" sz="1400" dirty="0">
                <a:solidFill>
                  <a:schemeClr val="accent1">
                    <a:lumMod val="50000"/>
                  </a:schemeClr>
                </a:solidFill>
              </a:rPr>
              <a:t>空间大小分配（</a:t>
            </a:r>
            <a:r>
              <a:rPr lang="zh-CN" altLang="en-US" sz="1000" dirty="0">
                <a:solidFill>
                  <a:srgbClr val="FF0000"/>
                </a:solidFill>
              </a:rPr>
              <a:t>注意：</a:t>
            </a:r>
            <a:r>
              <a:rPr lang="en-US" altLang="zh-CN" sz="1000" dirty="0">
                <a:solidFill>
                  <a:srgbClr val="FF0000"/>
                </a:solidFill>
              </a:rPr>
              <a:t>OCRAM</a:t>
            </a:r>
            <a:r>
              <a:rPr lang="zh-CN" altLang="en-US" sz="1000" dirty="0">
                <a:solidFill>
                  <a:srgbClr val="FF0000"/>
                </a:solidFill>
              </a:rPr>
              <a:t>至少要保留</a:t>
            </a:r>
            <a:r>
              <a:rPr lang="en-US" altLang="zh-CN" sz="1000" dirty="0">
                <a:solidFill>
                  <a:srgbClr val="FF0000"/>
                </a:solidFill>
              </a:rPr>
              <a:t>64KB</a:t>
            </a:r>
            <a:r>
              <a:rPr lang="zh-CN" altLang="en-US" sz="1000" dirty="0">
                <a:solidFill>
                  <a:srgbClr val="FF0000"/>
                </a:solidFill>
              </a:rPr>
              <a:t>，不能全配置成</a:t>
            </a:r>
            <a:r>
              <a:rPr lang="en-US" altLang="zh-CN" sz="1000" dirty="0">
                <a:solidFill>
                  <a:srgbClr val="FF0000"/>
                </a:solidFill>
              </a:rPr>
              <a:t>TCM</a:t>
            </a:r>
            <a:r>
              <a:rPr lang="zh-CN" altLang="en-US" sz="1400" dirty="0">
                <a:solidFill>
                  <a:schemeClr val="accent1">
                    <a:lumMod val="50000"/>
                  </a:schemeClr>
                </a:solidFill>
              </a:rPr>
              <a:t>），此种方式只能配置一次，</a:t>
            </a:r>
            <a:r>
              <a:rPr lang="en-US" altLang="zh-CN" sz="1400" dirty="0" err="1">
                <a:solidFill>
                  <a:schemeClr val="accent1">
                    <a:lumMod val="50000"/>
                  </a:schemeClr>
                </a:solidFill>
              </a:rPr>
              <a:t>eFuse</a:t>
            </a:r>
            <a:r>
              <a:rPr lang="zh-CN" altLang="en-US" sz="1400" dirty="0">
                <a:solidFill>
                  <a:schemeClr val="accent1">
                    <a:lumMod val="50000"/>
                  </a:schemeClr>
                </a:solidFill>
              </a:rPr>
              <a:t>写完一次之后不能更改了；</a:t>
            </a:r>
            <a:endParaRPr lang="en-US" altLang="zh-CN" sz="1400" dirty="0">
              <a:solidFill>
                <a:schemeClr val="accent1">
                  <a:lumMod val="50000"/>
                </a:schemeClr>
              </a:solidFill>
            </a:endParaRPr>
          </a:p>
          <a:p>
            <a:pPr marL="342900" indent="-342900">
              <a:buFont typeface="+mj-ea"/>
              <a:buAutoNum type="circleNumDbPlain"/>
            </a:pPr>
            <a:r>
              <a:rPr lang="zh-CN" altLang="en-US" sz="1400" dirty="0">
                <a:solidFill>
                  <a:schemeClr val="accent1">
                    <a:lumMod val="50000"/>
                  </a:schemeClr>
                </a:solidFill>
              </a:rPr>
              <a:t>使用</a:t>
            </a:r>
            <a:r>
              <a:rPr lang="en-US" altLang="zh-CN" sz="1400" dirty="0">
                <a:solidFill>
                  <a:schemeClr val="accent1">
                    <a:lumMod val="50000"/>
                  </a:schemeClr>
                </a:solidFill>
              </a:rPr>
              <a:t>DCD</a:t>
            </a:r>
            <a:r>
              <a:rPr lang="zh-CN" altLang="en-US" sz="1400" dirty="0">
                <a:solidFill>
                  <a:schemeClr val="accent1">
                    <a:lumMod val="50000"/>
                  </a:schemeClr>
                </a:solidFill>
              </a:rPr>
              <a:t>配置脚本动态修改内部</a:t>
            </a:r>
            <a:r>
              <a:rPr lang="en-US" altLang="zh-CN" sz="1400" dirty="0">
                <a:solidFill>
                  <a:schemeClr val="accent1">
                    <a:lumMod val="50000"/>
                  </a:schemeClr>
                </a:solidFill>
              </a:rPr>
              <a:t>RAM</a:t>
            </a:r>
            <a:r>
              <a:rPr lang="zh-CN" altLang="en-US" sz="1400" dirty="0">
                <a:solidFill>
                  <a:schemeClr val="accent1">
                    <a:lumMod val="50000"/>
                  </a:schemeClr>
                </a:solidFill>
              </a:rPr>
              <a:t>分配（</a:t>
            </a:r>
            <a:r>
              <a:rPr lang="zh-CN" altLang="en-US" sz="1000" dirty="0">
                <a:solidFill>
                  <a:srgbClr val="FF0000"/>
                </a:solidFill>
              </a:rPr>
              <a:t>通过修改</a:t>
            </a:r>
            <a:r>
              <a:rPr lang="en-US" altLang="zh-CN" sz="1000" dirty="0">
                <a:solidFill>
                  <a:srgbClr val="FF0000"/>
                </a:solidFill>
              </a:rPr>
              <a:t>IOMUXC_GPR_GPR16</a:t>
            </a:r>
            <a:r>
              <a:rPr lang="zh-CN" altLang="en-US" sz="1000" dirty="0">
                <a:solidFill>
                  <a:srgbClr val="FF0000"/>
                </a:solidFill>
              </a:rPr>
              <a:t>和</a:t>
            </a:r>
            <a:r>
              <a:rPr lang="en-US" altLang="zh-CN" sz="1000" dirty="0">
                <a:solidFill>
                  <a:srgbClr val="FF0000"/>
                </a:solidFill>
              </a:rPr>
              <a:t>IOMUXC_GPR_GPR17</a:t>
            </a:r>
            <a:r>
              <a:rPr lang="zh-CN" altLang="en-US" sz="1000" dirty="0">
                <a:solidFill>
                  <a:srgbClr val="FF0000"/>
                </a:solidFill>
              </a:rPr>
              <a:t>两个寄存器</a:t>
            </a:r>
            <a:r>
              <a:rPr lang="zh-CN" altLang="en-US" sz="1400" dirty="0">
                <a:solidFill>
                  <a:schemeClr val="accent1">
                    <a:lumMod val="50000"/>
                  </a:schemeClr>
                </a:solidFill>
              </a:rPr>
              <a:t>），上电后</a:t>
            </a:r>
            <a:r>
              <a:rPr lang="en-US" altLang="zh-CN" sz="1400" dirty="0">
                <a:solidFill>
                  <a:schemeClr val="accent1">
                    <a:lumMod val="50000"/>
                  </a:schemeClr>
                </a:solidFill>
              </a:rPr>
              <a:t>ROM</a:t>
            </a:r>
            <a:r>
              <a:rPr lang="zh-CN" altLang="en-US" sz="1400" dirty="0">
                <a:solidFill>
                  <a:schemeClr val="accent1">
                    <a:lumMod val="50000"/>
                  </a:schemeClr>
                </a:solidFill>
              </a:rPr>
              <a:t>会先执行</a:t>
            </a:r>
            <a:r>
              <a:rPr lang="en-US" altLang="zh-CN" sz="1400" dirty="0">
                <a:solidFill>
                  <a:schemeClr val="accent1">
                    <a:lumMod val="50000"/>
                  </a:schemeClr>
                </a:solidFill>
              </a:rPr>
              <a:t>DCD</a:t>
            </a:r>
            <a:r>
              <a:rPr lang="zh-CN" altLang="en-US" sz="1400" dirty="0">
                <a:solidFill>
                  <a:schemeClr val="accent1">
                    <a:lumMod val="50000"/>
                  </a:schemeClr>
                </a:solidFill>
              </a:rPr>
              <a:t>脚本动态重新分配内部</a:t>
            </a:r>
            <a:r>
              <a:rPr lang="en-US" altLang="zh-CN" sz="1400" dirty="0">
                <a:solidFill>
                  <a:schemeClr val="accent1">
                    <a:lumMod val="50000"/>
                  </a:schemeClr>
                </a:solidFill>
              </a:rPr>
              <a:t>RAM</a:t>
            </a:r>
            <a:r>
              <a:rPr lang="zh-CN" altLang="en-US" sz="1400" dirty="0">
                <a:solidFill>
                  <a:schemeClr val="accent1">
                    <a:lumMod val="50000"/>
                  </a:schemeClr>
                </a:solidFill>
              </a:rPr>
              <a:t>，然后再执行拷贝工作。</a:t>
            </a:r>
            <a:endParaRPr lang="en-US" altLang="zh-CN" sz="1400" dirty="0">
              <a:solidFill>
                <a:schemeClr val="accent1">
                  <a:lumMod val="50000"/>
                </a:schemeClr>
              </a:solidFill>
            </a:endParaRPr>
          </a:p>
          <a:p>
            <a:pPr>
              <a:buFont typeface="Wingdings" panose="05000000000000000000" pitchFamily="2" charset="2"/>
              <a:buChar char="Ø"/>
            </a:pPr>
            <a:r>
              <a:rPr lang="en-US" altLang="zh-CN" sz="2000" dirty="0">
                <a:solidFill>
                  <a:schemeClr val="accent1">
                    <a:lumMod val="50000"/>
                  </a:schemeClr>
                </a:solidFill>
              </a:rPr>
              <a:t>eMMC --&gt; </a:t>
            </a:r>
            <a:r>
              <a:rPr lang="zh-CN" altLang="en-US" sz="2000" dirty="0">
                <a:solidFill>
                  <a:schemeClr val="accent1">
                    <a:lumMod val="50000"/>
                  </a:schemeClr>
                </a:solidFill>
              </a:rPr>
              <a:t>外部</a:t>
            </a:r>
            <a:r>
              <a:rPr lang="en-US" altLang="zh-CN" sz="2000" dirty="0">
                <a:solidFill>
                  <a:schemeClr val="accent1">
                    <a:lumMod val="50000"/>
                  </a:schemeClr>
                </a:solidFill>
              </a:rPr>
              <a:t>RAM</a:t>
            </a:r>
            <a:r>
              <a:rPr lang="zh-CN" altLang="en-US" sz="2000" dirty="0">
                <a:solidFill>
                  <a:schemeClr val="accent1">
                    <a:lumMod val="50000"/>
                  </a:schemeClr>
                </a:solidFill>
              </a:rPr>
              <a:t>（以</a:t>
            </a:r>
            <a:r>
              <a:rPr lang="en-US" altLang="zh-CN" sz="2000" dirty="0">
                <a:solidFill>
                  <a:schemeClr val="accent1">
                    <a:lumMod val="50000"/>
                  </a:schemeClr>
                </a:solidFill>
              </a:rPr>
              <a:t>SDRAM</a:t>
            </a:r>
            <a:r>
              <a:rPr lang="zh-CN" altLang="en-US" sz="2000" dirty="0">
                <a:solidFill>
                  <a:schemeClr val="accent1">
                    <a:lumMod val="50000"/>
                  </a:schemeClr>
                </a:solidFill>
              </a:rPr>
              <a:t>为例）</a:t>
            </a:r>
            <a:endParaRPr lang="en-US" altLang="zh-CN" sz="2000" dirty="0">
              <a:solidFill>
                <a:schemeClr val="accent1">
                  <a:lumMod val="50000"/>
                </a:schemeClr>
              </a:solidFill>
            </a:endParaRPr>
          </a:p>
          <a:p>
            <a:pPr marL="0" indent="0">
              <a:buNone/>
            </a:pPr>
            <a:r>
              <a:rPr lang="zh-CN" altLang="en-US" sz="2000" dirty="0">
                <a:solidFill>
                  <a:schemeClr val="accent1">
                    <a:lumMod val="50000"/>
                  </a:schemeClr>
                </a:solidFill>
              </a:rPr>
              <a:t>    </a:t>
            </a:r>
            <a:r>
              <a:rPr lang="zh-CN" altLang="en-US" sz="1400" dirty="0">
                <a:solidFill>
                  <a:schemeClr val="accent1">
                    <a:lumMod val="50000"/>
                  </a:schemeClr>
                </a:solidFill>
              </a:rPr>
              <a:t>刚上电时由于外部</a:t>
            </a:r>
            <a:r>
              <a:rPr lang="en-US" altLang="zh-CN" sz="1400" dirty="0">
                <a:solidFill>
                  <a:schemeClr val="accent1">
                    <a:lumMod val="50000"/>
                  </a:schemeClr>
                </a:solidFill>
              </a:rPr>
              <a:t>SDRAM</a:t>
            </a:r>
            <a:r>
              <a:rPr lang="zh-CN" altLang="en-US" sz="1400" dirty="0">
                <a:solidFill>
                  <a:schemeClr val="accent1">
                    <a:lumMod val="50000"/>
                  </a:schemeClr>
                </a:solidFill>
              </a:rPr>
              <a:t>还没有初始化不能访问，直接拷贝的话会操作失败，也需要使用</a:t>
            </a:r>
            <a:r>
              <a:rPr lang="en-US" altLang="zh-CN" sz="1400" dirty="0">
                <a:solidFill>
                  <a:schemeClr val="accent1">
                    <a:lumMod val="50000"/>
                  </a:schemeClr>
                </a:solidFill>
              </a:rPr>
              <a:t>DCD</a:t>
            </a:r>
            <a:r>
              <a:rPr lang="zh-CN" altLang="en-US" sz="1400" dirty="0">
                <a:solidFill>
                  <a:schemeClr val="accent1">
                    <a:lumMod val="50000"/>
                  </a:schemeClr>
                </a:solidFill>
              </a:rPr>
              <a:t>配置脚本在拷贝之前对</a:t>
            </a:r>
            <a:r>
              <a:rPr lang="en-US" altLang="zh-CN" sz="1400" dirty="0">
                <a:solidFill>
                  <a:schemeClr val="accent1">
                    <a:lumMod val="50000"/>
                  </a:schemeClr>
                </a:solidFill>
              </a:rPr>
              <a:t>SDRAM</a:t>
            </a:r>
            <a:r>
              <a:rPr lang="zh-CN" altLang="en-US" sz="1400" dirty="0">
                <a:solidFill>
                  <a:schemeClr val="accent1">
                    <a:lumMod val="50000"/>
                  </a:schemeClr>
                </a:solidFill>
              </a:rPr>
              <a:t>进行初始化使能并映射好读写访问空间，再执行拷贝即可。</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Non-XIP Boot</a:t>
            </a:r>
            <a:endParaRPr lang="fr-FR" sz="2800" b="1" dirty="0"/>
          </a:p>
        </p:txBody>
      </p:sp>
      <p:sp>
        <p:nvSpPr>
          <p:cNvPr id="2" name="TextBox 1">
            <a:extLst>
              <a:ext uri="{FF2B5EF4-FFF2-40B4-BE49-F238E27FC236}">
                <a16:creationId xmlns:a16="http://schemas.microsoft.com/office/drawing/2014/main" id="{F855B2DA-55B4-4D4D-9D9A-C1B05EA5068C}"/>
              </a:ext>
            </a:extLst>
          </p:cNvPr>
          <p:cNvSpPr txBox="1"/>
          <p:nvPr/>
        </p:nvSpPr>
        <p:spPr>
          <a:xfrm>
            <a:off x="108155" y="5220930"/>
            <a:ext cx="11887200" cy="511276"/>
          </a:xfrm>
          <a:prstGeom prst="rect">
            <a:avLst/>
          </a:prstGeom>
          <a:noFill/>
        </p:spPr>
        <p:txBody>
          <a:bodyPr wrap="square" lIns="91440" tIns="45720" rIns="91440" rtlCol="0" anchor="t">
            <a:noAutofit/>
          </a:bodyPr>
          <a:lstStyle/>
          <a:p>
            <a:r>
              <a:rPr lang="en-US" altLang="zh-CN" sz="1200" dirty="0">
                <a:solidFill>
                  <a:srgbClr val="FF0000"/>
                </a:solidFill>
              </a:rPr>
              <a:t>Note</a:t>
            </a:r>
            <a:r>
              <a:rPr lang="zh-CN" altLang="en-US" sz="1200" dirty="0">
                <a:solidFill>
                  <a:srgbClr val="FF0000"/>
                </a:solidFill>
              </a:rPr>
              <a:t>：</a:t>
            </a:r>
            <a:endParaRPr lang="en-US" altLang="zh-CN" sz="1200" dirty="0">
              <a:solidFill>
                <a:srgbClr val="FF0000"/>
              </a:solidFill>
            </a:endParaRPr>
          </a:p>
          <a:p>
            <a:pPr marL="457200" indent="-457200">
              <a:buFont typeface="+mj-ea"/>
              <a:buAutoNum type="circleNumDbPlain"/>
            </a:pPr>
            <a:r>
              <a:rPr lang="zh-CN" altLang="en-US" sz="1200" dirty="0">
                <a:solidFill>
                  <a:srgbClr val="FF0000"/>
                </a:solidFill>
              </a:rPr>
              <a:t>受限于</a:t>
            </a:r>
            <a:r>
              <a:rPr lang="en-US" altLang="zh-CN" sz="1200" dirty="0">
                <a:solidFill>
                  <a:srgbClr val="FF0000"/>
                </a:solidFill>
              </a:rPr>
              <a:t>RT1052 ROM</a:t>
            </a:r>
            <a:r>
              <a:rPr lang="zh-CN" altLang="en-US" sz="1200" dirty="0">
                <a:solidFill>
                  <a:srgbClr val="FF0000"/>
                </a:solidFill>
              </a:rPr>
              <a:t>可使用的</a:t>
            </a:r>
            <a:r>
              <a:rPr lang="en-US" altLang="zh-CN" sz="1200" dirty="0" err="1">
                <a:solidFill>
                  <a:srgbClr val="FF0000"/>
                </a:solidFill>
              </a:rPr>
              <a:t>uSDHC</a:t>
            </a:r>
            <a:r>
              <a:rPr lang="zh-CN" altLang="en-US" sz="1200" dirty="0">
                <a:solidFill>
                  <a:srgbClr val="FF0000"/>
                </a:solidFill>
              </a:rPr>
              <a:t>内部</a:t>
            </a:r>
            <a:r>
              <a:rPr lang="en-US" altLang="zh-CN" sz="1200" dirty="0">
                <a:solidFill>
                  <a:srgbClr val="FF0000"/>
                </a:solidFill>
              </a:rPr>
              <a:t>ADMA Buffer</a:t>
            </a:r>
            <a:r>
              <a:rPr lang="zh-CN" altLang="en-US" sz="1200" dirty="0">
                <a:solidFill>
                  <a:srgbClr val="FF0000"/>
                </a:solidFill>
              </a:rPr>
              <a:t>描述符资源，</a:t>
            </a:r>
            <a:r>
              <a:rPr lang="en-US" altLang="zh-CN" sz="1200" dirty="0">
                <a:solidFill>
                  <a:srgbClr val="FF0000"/>
                </a:solidFill>
              </a:rPr>
              <a:t>eMMC Non-XIP</a:t>
            </a:r>
            <a:r>
              <a:rPr lang="zh-CN" altLang="en-US" sz="1200" dirty="0">
                <a:solidFill>
                  <a:srgbClr val="FF0000"/>
                </a:solidFill>
              </a:rPr>
              <a:t> </a:t>
            </a:r>
            <a:r>
              <a:rPr lang="en-US" altLang="zh-CN" sz="1200" dirty="0">
                <a:solidFill>
                  <a:srgbClr val="FF0000"/>
                </a:solidFill>
              </a:rPr>
              <a:t>Boot</a:t>
            </a:r>
            <a:r>
              <a:rPr lang="zh-CN" altLang="en-US" sz="1200" dirty="0">
                <a:solidFill>
                  <a:srgbClr val="FF0000"/>
                </a:solidFill>
              </a:rPr>
              <a:t>可自动拷贝的代码大小最大为</a:t>
            </a:r>
            <a:r>
              <a:rPr lang="en-US" altLang="zh-CN" sz="1200" dirty="0">
                <a:solidFill>
                  <a:srgbClr val="FF0000"/>
                </a:solidFill>
              </a:rPr>
              <a:t>32MB</a:t>
            </a:r>
            <a:r>
              <a:rPr lang="zh-CN" altLang="en-US" sz="1200" dirty="0">
                <a:solidFill>
                  <a:srgbClr val="FF0000"/>
                </a:solidFill>
              </a:rPr>
              <a:t>；</a:t>
            </a:r>
            <a:endParaRPr lang="en-US" altLang="zh-CN" sz="1200" dirty="0">
              <a:solidFill>
                <a:srgbClr val="FF0000"/>
              </a:solidFill>
            </a:endParaRPr>
          </a:p>
        </p:txBody>
      </p:sp>
    </p:spTree>
    <p:extLst>
      <p:ext uri="{BB962C8B-B14F-4D97-AF65-F5344CB8AC3E}">
        <p14:creationId xmlns:p14="http://schemas.microsoft.com/office/powerpoint/2010/main" val="5366123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966114"/>
            <a:ext cx="12071096" cy="1462454"/>
          </a:xfrm>
        </p:spPr>
        <p:txBody>
          <a:bodyPr>
            <a:normAutofit/>
          </a:bodyPr>
          <a:lstStyle/>
          <a:p>
            <a:pPr marL="0" indent="0">
              <a:buNone/>
            </a:pPr>
            <a:r>
              <a:rPr lang="en-US" altLang="zh-CN" sz="2000" dirty="0">
                <a:solidFill>
                  <a:schemeClr val="accent1">
                    <a:lumMod val="50000"/>
                  </a:schemeClr>
                </a:solidFill>
              </a:rPr>
              <a:t>4. </a:t>
            </a:r>
            <a:r>
              <a:rPr lang="zh-CN" altLang="en-US" sz="2000" dirty="0">
                <a:solidFill>
                  <a:schemeClr val="accent1">
                    <a:lumMod val="50000"/>
                  </a:schemeClr>
                </a:solidFill>
              </a:rPr>
              <a:t>上电拷贝时，</a:t>
            </a:r>
            <a:r>
              <a:rPr lang="en-US" altLang="zh-CN" sz="2000" dirty="0">
                <a:solidFill>
                  <a:schemeClr val="accent1">
                    <a:lumMod val="50000"/>
                  </a:schemeClr>
                </a:solidFill>
              </a:rPr>
              <a:t>ROM</a:t>
            </a:r>
            <a:r>
              <a:rPr lang="zh-CN" altLang="en-US" sz="2000" dirty="0">
                <a:solidFill>
                  <a:schemeClr val="accent1">
                    <a:lumMod val="50000"/>
                  </a:schemeClr>
                </a:solidFill>
              </a:rPr>
              <a:t>会把前</a:t>
            </a:r>
            <a:r>
              <a:rPr lang="en-US" altLang="zh-CN" sz="2000" dirty="0">
                <a:solidFill>
                  <a:schemeClr val="accent1">
                    <a:lumMod val="50000"/>
                  </a:schemeClr>
                </a:solidFill>
              </a:rPr>
              <a:t>4KB</a:t>
            </a:r>
            <a:r>
              <a:rPr lang="zh-CN" altLang="en-US" sz="2000" dirty="0">
                <a:solidFill>
                  <a:schemeClr val="accent1">
                    <a:lumMod val="50000"/>
                  </a:schemeClr>
                </a:solidFill>
              </a:rPr>
              <a:t>的</a:t>
            </a:r>
            <a:r>
              <a:rPr lang="en-US" altLang="zh-CN" sz="2000" dirty="0">
                <a:solidFill>
                  <a:schemeClr val="accent1">
                    <a:lumMod val="50000"/>
                  </a:schemeClr>
                </a:solidFill>
              </a:rPr>
              <a:t>IVT</a:t>
            </a:r>
            <a:r>
              <a:rPr lang="zh-CN" altLang="en-US" sz="2000" dirty="0">
                <a:solidFill>
                  <a:schemeClr val="accent1">
                    <a:lumMod val="50000"/>
                  </a:schemeClr>
                </a:solidFill>
              </a:rPr>
              <a:t>、</a:t>
            </a:r>
            <a:r>
              <a:rPr lang="en-US" altLang="zh-CN" sz="2000" dirty="0" err="1">
                <a:solidFill>
                  <a:schemeClr val="accent1">
                    <a:lumMod val="50000"/>
                  </a:schemeClr>
                </a:solidFill>
              </a:rPr>
              <a:t>BootData</a:t>
            </a:r>
            <a:r>
              <a:rPr lang="zh-CN" altLang="en-US" sz="2000" dirty="0">
                <a:solidFill>
                  <a:schemeClr val="accent1">
                    <a:lumMod val="50000"/>
                  </a:schemeClr>
                </a:solidFill>
              </a:rPr>
              <a:t>和</a:t>
            </a:r>
            <a:r>
              <a:rPr lang="en-US" altLang="zh-CN" sz="2000" dirty="0">
                <a:solidFill>
                  <a:schemeClr val="accent1">
                    <a:lumMod val="50000"/>
                  </a:schemeClr>
                </a:solidFill>
              </a:rPr>
              <a:t>DCD</a:t>
            </a:r>
            <a:r>
              <a:rPr lang="zh-CN" altLang="en-US" sz="2000" dirty="0">
                <a:solidFill>
                  <a:schemeClr val="accent1">
                    <a:lumMod val="50000"/>
                  </a:schemeClr>
                </a:solidFill>
              </a:rPr>
              <a:t>配置信息也拷贝到</a:t>
            </a:r>
            <a:r>
              <a:rPr lang="en-US" altLang="zh-CN" sz="2000" dirty="0">
                <a:solidFill>
                  <a:schemeClr val="accent1">
                    <a:lumMod val="50000"/>
                  </a:schemeClr>
                </a:solidFill>
              </a:rPr>
              <a:t>RAM</a:t>
            </a:r>
            <a:r>
              <a:rPr lang="zh-CN" altLang="en-US" sz="2000" dirty="0">
                <a:solidFill>
                  <a:schemeClr val="accent1">
                    <a:lumMod val="50000"/>
                  </a:schemeClr>
                </a:solidFill>
              </a:rPr>
              <a:t>里，所以用户在开发代码时要注意修改链接文件或分散加载文件，将用户代码的首地址至少往后偏移</a:t>
            </a:r>
            <a:r>
              <a:rPr lang="en-US" altLang="zh-CN" sz="2000" dirty="0">
                <a:solidFill>
                  <a:schemeClr val="accent1">
                    <a:lumMod val="50000"/>
                  </a:schemeClr>
                </a:solidFill>
              </a:rPr>
              <a:t>4KB</a:t>
            </a:r>
            <a:r>
              <a:rPr lang="zh-CN" altLang="en-US" sz="2000" dirty="0">
                <a:solidFill>
                  <a:schemeClr val="accent1">
                    <a:lumMod val="50000"/>
                  </a:schemeClr>
                </a:solidFill>
              </a:rPr>
              <a:t>的空间（给上述三部分信息预留出</a:t>
            </a:r>
            <a:r>
              <a:rPr lang="en-US" altLang="zh-CN" sz="2000" dirty="0">
                <a:solidFill>
                  <a:schemeClr val="accent1">
                    <a:lumMod val="50000"/>
                  </a:schemeClr>
                </a:solidFill>
              </a:rPr>
              <a:t>4KB</a:t>
            </a:r>
            <a:r>
              <a:rPr lang="zh-CN" altLang="en-US" sz="2000" dirty="0">
                <a:solidFill>
                  <a:schemeClr val="accent1">
                    <a:lumMod val="50000"/>
                  </a:schemeClr>
                </a:solidFill>
              </a:rPr>
              <a:t>空间），下面两图分别为代码执行在</a:t>
            </a:r>
            <a:r>
              <a:rPr lang="en-US" altLang="zh-CN" sz="2000" dirty="0">
                <a:solidFill>
                  <a:schemeClr val="accent1">
                    <a:lumMod val="50000"/>
                  </a:schemeClr>
                </a:solidFill>
              </a:rPr>
              <a:t>ITCM</a:t>
            </a:r>
            <a:r>
              <a:rPr lang="zh-CN" altLang="en-US" sz="2000" dirty="0">
                <a:solidFill>
                  <a:schemeClr val="accent1">
                    <a:lumMod val="50000"/>
                  </a:schemeClr>
                </a:solidFill>
              </a:rPr>
              <a:t>（首地址为</a:t>
            </a:r>
            <a:r>
              <a:rPr lang="en-US" altLang="zh-CN" sz="2000" dirty="0">
                <a:solidFill>
                  <a:schemeClr val="accent1">
                    <a:lumMod val="50000"/>
                  </a:schemeClr>
                </a:solidFill>
              </a:rPr>
              <a:t>0x0000_0000</a:t>
            </a:r>
            <a:r>
              <a:rPr lang="zh-CN" altLang="en-US" sz="2000" dirty="0">
                <a:solidFill>
                  <a:schemeClr val="accent1">
                    <a:lumMod val="50000"/>
                  </a:schemeClr>
                </a:solidFill>
              </a:rPr>
              <a:t>）和</a:t>
            </a:r>
            <a:r>
              <a:rPr lang="en-US" altLang="zh-CN" sz="2000" dirty="0">
                <a:solidFill>
                  <a:schemeClr val="accent1">
                    <a:lumMod val="50000"/>
                  </a:schemeClr>
                </a:solidFill>
              </a:rPr>
              <a:t>SDRAM</a:t>
            </a:r>
            <a:r>
              <a:rPr lang="zh-CN" altLang="en-US" sz="2000" dirty="0">
                <a:solidFill>
                  <a:schemeClr val="accent1">
                    <a:lumMod val="50000"/>
                  </a:schemeClr>
                </a:solidFill>
              </a:rPr>
              <a:t>（首地址为</a:t>
            </a:r>
            <a:r>
              <a:rPr lang="en-US" altLang="zh-CN" sz="2000" dirty="0">
                <a:solidFill>
                  <a:schemeClr val="accent1">
                    <a:lumMod val="50000"/>
                  </a:schemeClr>
                </a:solidFill>
              </a:rPr>
              <a:t>0x8000_0000</a:t>
            </a:r>
            <a:r>
              <a:rPr lang="zh-CN" altLang="en-US" sz="2000" dirty="0">
                <a:solidFill>
                  <a:schemeClr val="accent1">
                    <a:lumMod val="50000"/>
                  </a:schemeClr>
                </a:solidFill>
              </a:rPr>
              <a:t>）两种模式下的</a:t>
            </a:r>
            <a:r>
              <a:rPr lang="en-US" altLang="zh-CN" sz="2000" dirty="0">
                <a:solidFill>
                  <a:schemeClr val="accent1">
                    <a:lumMod val="50000"/>
                  </a:schemeClr>
                </a:solidFill>
              </a:rPr>
              <a:t>Keil</a:t>
            </a:r>
            <a:r>
              <a:rPr lang="zh-CN" altLang="en-US" sz="2000" dirty="0">
                <a:solidFill>
                  <a:schemeClr val="accent1">
                    <a:lumMod val="50000"/>
                  </a:schemeClr>
                </a:solidFill>
              </a:rPr>
              <a:t>分散加载文件配置；</a:t>
            </a:r>
          </a:p>
          <a:p>
            <a:pPr marL="0" indent="0">
              <a:buNone/>
            </a:pPr>
            <a:endParaRPr lang="zh-CN" altLang="en-US" sz="14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Non-XIP Boot</a:t>
            </a:r>
            <a:endParaRPr lang="fr-FR" sz="2800" b="1" dirty="0"/>
          </a:p>
        </p:txBody>
      </p:sp>
      <p:pic>
        <p:nvPicPr>
          <p:cNvPr id="3" name="Picture 2">
            <a:extLst>
              <a:ext uri="{FF2B5EF4-FFF2-40B4-BE49-F238E27FC236}">
                <a16:creationId xmlns:a16="http://schemas.microsoft.com/office/drawing/2014/main" id="{6EE4278A-F925-417B-9BD5-AA288DCCCD8D}"/>
              </a:ext>
            </a:extLst>
          </p:cNvPr>
          <p:cNvPicPr>
            <a:picLocks noChangeAspect="1"/>
          </p:cNvPicPr>
          <p:nvPr/>
        </p:nvPicPr>
        <p:blipFill>
          <a:blip r:embed="rId3"/>
          <a:stretch>
            <a:fillRect/>
          </a:stretch>
        </p:blipFill>
        <p:spPr>
          <a:xfrm>
            <a:off x="98424" y="2916423"/>
            <a:ext cx="5618792" cy="2510989"/>
          </a:xfrm>
          <a:prstGeom prst="rect">
            <a:avLst/>
          </a:prstGeom>
        </p:spPr>
      </p:pic>
      <p:pic>
        <p:nvPicPr>
          <p:cNvPr id="4" name="Picture 3">
            <a:extLst>
              <a:ext uri="{FF2B5EF4-FFF2-40B4-BE49-F238E27FC236}">
                <a16:creationId xmlns:a16="http://schemas.microsoft.com/office/drawing/2014/main" id="{56FE451D-F901-479D-B768-FA696079C249}"/>
              </a:ext>
            </a:extLst>
          </p:cNvPr>
          <p:cNvPicPr>
            <a:picLocks noChangeAspect="1"/>
          </p:cNvPicPr>
          <p:nvPr/>
        </p:nvPicPr>
        <p:blipFill>
          <a:blip r:embed="rId4"/>
          <a:stretch>
            <a:fillRect/>
          </a:stretch>
        </p:blipFill>
        <p:spPr>
          <a:xfrm>
            <a:off x="5699699" y="2916423"/>
            <a:ext cx="6393877" cy="2510989"/>
          </a:xfrm>
          <a:prstGeom prst="rect">
            <a:avLst/>
          </a:prstGeom>
        </p:spPr>
      </p:pic>
    </p:spTree>
    <p:extLst>
      <p:ext uri="{BB962C8B-B14F-4D97-AF65-F5344CB8AC3E}">
        <p14:creationId xmlns:p14="http://schemas.microsoft.com/office/powerpoint/2010/main" val="8164314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966114"/>
            <a:ext cx="12071096" cy="1462454"/>
          </a:xfrm>
        </p:spPr>
        <p:txBody>
          <a:bodyPr>
            <a:normAutofit/>
          </a:bodyPr>
          <a:lstStyle/>
          <a:p>
            <a:pPr marL="0" indent="0">
              <a:buNone/>
            </a:pPr>
            <a:r>
              <a:rPr lang="en-US" altLang="zh-CN" sz="2000" dirty="0">
                <a:solidFill>
                  <a:schemeClr val="accent1">
                    <a:lumMod val="50000"/>
                  </a:schemeClr>
                </a:solidFill>
              </a:rPr>
              <a:t>5. </a:t>
            </a:r>
            <a:r>
              <a:rPr lang="zh-CN" altLang="en-US" sz="2000" dirty="0">
                <a:solidFill>
                  <a:schemeClr val="accent1">
                    <a:lumMod val="50000"/>
                  </a:schemeClr>
                </a:solidFill>
              </a:rPr>
              <a:t>本实验使用第三方工具</a:t>
            </a:r>
            <a:r>
              <a:rPr lang="en-US" altLang="zh-CN" sz="2000" dirty="0" err="1">
                <a:solidFill>
                  <a:schemeClr val="accent1">
                    <a:lumMod val="50000"/>
                  </a:schemeClr>
                </a:solidFill>
              </a:rPr>
              <a:t>MCUBootUtility</a:t>
            </a:r>
            <a:r>
              <a:rPr lang="zh-CN" altLang="en-US" sz="2000" dirty="0">
                <a:solidFill>
                  <a:schemeClr val="accent1">
                    <a:lumMod val="50000"/>
                  </a:schemeClr>
                </a:solidFill>
              </a:rPr>
              <a:t>来生成和下载</a:t>
            </a:r>
            <a:r>
              <a:rPr lang="en-US" altLang="zh-CN" sz="2000" dirty="0">
                <a:solidFill>
                  <a:schemeClr val="accent1">
                    <a:lumMod val="50000"/>
                  </a:schemeClr>
                </a:solidFill>
              </a:rPr>
              <a:t>Bootable Image</a:t>
            </a:r>
            <a:r>
              <a:rPr lang="zh-CN" altLang="en-US" sz="2000" dirty="0">
                <a:solidFill>
                  <a:schemeClr val="accent1">
                    <a:lumMod val="50000"/>
                  </a:schemeClr>
                </a:solidFill>
              </a:rPr>
              <a:t>（</a:t>
            </a:r>
            <a:r>
              <a:rPr lang="zh-CN" altLang="en-US" sz="1200" dirty="0">
                <a:solidFill>
                  <a:srgbClr val="FF0000"/>
                </a:solidFill>
              </a:rPr>
              <a:t>不要使用该工具原生版本，烧录</a:t>
            </a:r>
            <a:r>
              <a:rPr lang="en-US" altLang="zh-CN" sz="1200" dirty="0">
                <a:solidFill>
                  <a:srgbClr val="FF0000"/>
                </a:solidFill>
              </a:rPr>
              <a:t>eMMC</a:t>
            </a:r>
            <a:r>
              <a:rPr lang="zh-CN" altLang="en-US" sz="1200" dirty="0">
                <a:solidFill>
                  <a:srgbClr val="FF0000"/>
                </a:solidFill>
              </a:rPr>
              <a:t>有</a:t>
            </a:r>
            <a:r>
              <a:rPr lang="en-US" altLang="zh-CN" sz="1200" dirty="0">
                <a:solidFill>
                  <a:srgbClr val="FF0000"/>
                </a:solidFill>
              </a:rPr>
              <a:t>bug</a:t>
            </a:r>
            <a:r>
              <a:rPr lang="zh-CN" altLang="en-US" sz="2000" dirty="0">
                <a:solidFill>
                  <a:schemeClr val="accent1">
                    <a:lumMod val="50000"/>
                  </a:schemeClr>
                </a:solidFill>
              </a:rPr>
              <a:t>），可以直接从本文档最后的下载链接直接下载。打开该工具之后，</a:t>
            </a:r>
            <a:r>
              <a:rPr lang="en-US" altLang="zh-CN" sz="2000" dirty="0">
                <a:solidFill>
                  <a:schemeClr val="accent1">
                    <a:lumMod val="50000"/>
                  </a:schemeClr>
                </a:solidFill>
              </a:rPr>
              <a:t>MCU Device</a:t>
            </a:r>
            <a:r>
              <a:rPr lang="zh-CN" altLang="en-US" sz="2000" dirty="0">
                <a:solidFill>
                  <a:schemeClr val="accent1">
                    <a:lumMod val="50000"/>
                  </a:schemeClr>
                </a:solidFill>
              </a:rPr>
              <a:t>和</a:t>
            </a:r>
            <a:r>
              <a:rPr lang="en-US" altLang="zh-CN" sz="2000" dirty="0">
                <a:solidFill>
                  <a:schemeClr val="accent1">
                    <a:lumMod val="50000"/>
                  </a:schemeClr>
                </a:solidFill>
              </a:rPr>
              <a:t>Boot Device</a:t>
            </a:r>
            <a:r>
              <a:rPr lang="zh-CN" altLang="en-US" sz="2000" dirty="0">
                <a:solidFill>
                  <a:schemeClr val="accent1">
                    <a:lumMod val="50000"/>
                  </a:schemeClr>
                </a:solidFill>
              </a:rPr>
              <a:t>如下图选择，至于</a:t>
            </a:r>
            <a:r>
              <a:rPr lang="en-US" altLang="zh-CN" sz="2000" dirty="0">
                <a:solidFill>
                  <a:schemeClr val="accent1">
                    <a:lumMod val="50000"/>
                  </a:schemeClr>
                </a:solidFill>
              </a:rPr>
              <a:t>Boot Device Configuration</a:t>
            </a:r>
            <a:r>
              <a:rPr lang="zh-CN" altLang="en-US" sz="2000" dirty="0">
                <a:solidFill>
                  <a:schemeClr val="accent1">
                    <a:lumMod val="50000"/>
                  </a:schemeClr>
                </a:solidFill>
              </a:rPr>
              <a:t>则需要根据你的硬件来实际选择；</a:t>
            </a:r>
          </a:p>
          <a:p>
            <a:pPr marL="0" indent="0">
              <a:buNone/>
            </a:pPr>
            <a:endParaRPr lang="zh-CN" altLang="en-US" sz="14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Hands-On</a:t>
            </a:r>
            <a:endParaRPr lang="fr-FR" sz="2800" b="1" dirty="0"/>
          </a:p>
        </p:txBody>
      </p:sp>
      <p:pic>
        <p:nvPicPr>
          <p:cNvPr id="8" name="Picture 7">
            <a:extLst>
              <a:ext uri="{FF2B5EF4-FFF2-40B4-BE49-F238E27FC236}">
                <a16:creationId xmlns:a16="http://schemas.microsoft.com/office/drawing/2014/main" id="{9752A26F-30FC-4AC7-AA2D-C9A1C7472147}"/>
              </a:ext>
            </a:extLst>
          </p:cNvPr>
          <p:cNvPicPr>
            <a:picLocks noChangeAspect="1"/>
          </p:cNvPicPr>
          <p:nvPr/>
        </p:nvPicPr>
        <p:blipFill>
          <a:blip r:embed="rId3"/>
          <a:stretch>
            <a:fillRect/>
          </a:stretch>
        </p:blipFill>
        <p:spPr>
          <a:xfrm>
            <a:off x="2478726" y="1986116"/>
            <a:ext cx="7234547" cy="4729315"/>
          </a:xfrm>
          <a:prstGeom prst="rect">
            <a:avLst/>
          </a:prstGeom>
        </p:spPr>
      </p:pic>
    </p:spTree>
    <p:extLst>
      <p:ext uri="{BB962C8B-B14F-4D97-AF65-F5344CB8AC3E}">
        <p14:creationId xmlns:p14="http://schemas.microsoft.com/office/powerpoint/2010/main" val="6267148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966114"/>
            <a:ext cx="12071096" cy="1462454"/>
          </a:xfrm>
        </p:spPr>
        <p:txBody>
          <a:bodyPr>
            <a:normAutofit/>
          </a:bodyPr>
          <a:lstStyle/>
          <a:p>
            <a:pPr marL="0" indent="0">
              <a:buNone/>
            </a:pPr>
            <a:r>
              <a:rPr lang="en-US" altLang="zh-CN" sz="2000" dirty="0">
                <a:solidFill>
                  <a:schemeClr val="accent1">
                    <a:lumMod val="50000"/>
                  </a:schemeClr>
                </a:solidFill>
              </a:rPr>
              <a:t>6. </a:t>
            </a:r>
            <a:r>
              <a:rPr lang="zh-CN" altLang="en-US" sz="2000" dirty="0">
                <a:solidFill>
                  <a:schemeClr val="accent1">
                    <a:lumMod val="50000"/>
                  </a:schemeClr>
                </a:solidFill>
              </a:rPr>
              <a:t>如果是使用</a:t>
            </a:r>
            <a:r>
              <a:rPr lang="en-US" altLang="zh-CN" sz="2000" dirty="0">
                <a:solidFill>
                  <a:schemeClr val="accent1">
                    <a:lumMod val="50000"/>
                  </a:schemeClr>
                </a:solidFill>
              </a:rPr>
              <a:t>eMMC </a:t>
            </a:r>
            <a:r>
              <a:rPr lang="en-US" altLang="zh-CN" sz="2000" dirty="0">
                <a:solidFill>
                  <a:schemeClr val="accent1">
                    <a:lumMod val="50000"/>
                  </a:schemeClr>
                </a:solidFill>
                <a:sym typeface="Wingdings" panose="05000000000000000000" pitchFamily="2" charset="2"/>
              </a:rPr>
              <a:t>--&gt; SDRAM</a:t>
            </a:r>
            <a:r>
              <a:rPr lang="zh-CN" altLang="en-US" sz="2000" dirty="0">
                <a:solidFill>
                  <a:schemeClr val="accent1">
                    <a:lumMod val="50000"/>
                  </a:schemeClr>
                </a:solidFill>
                <a:sym typeface="Wingdings" panose="05000000000000000000" pitchFamily="2" charset="2"/>
              </a:rPr>
              <a:t>启动模式，则需要对</a:t>
            </a:r>
            <a:r>
              <a:rPr lang="en-US" altLang="zh-CN" sz="2000" dirty="0">
                <a:solidFill>
                  <a:schemeClr val="accent1">
                    <a:lumMod val="50000"/>
                  </a:schemeClr>
                </a:solidFill>
                <a:sym typeface="Wingdings" panose="05000000000000000000" pitchFamily="2" charset="2"/>
              </a:rPr>
              <a:t>DCD</a:t>
            </a:r>
            <a:r>
              <a:rPr lang="zh-CN" altLang="en-US" sz="2000" dirty="0">
                <a:solidFill>
                  <a:schemeClr val="accent1">
                    <a:lumMod val="50000"/>
                  </a:schemeClr>
                </a:solidFill>
                <a:sym typeface="Wingdings" panose="05000000000000000000" pitchFamily="2" charset="2"/>
              </a:rPr>
              <a:t>进行配置，建议使用</a:t>
            </a:r>
            <a:r>
              <a:rPr lang="en-US" altLang="zh-CN" sz="2000" dirty="0">
                <a:solidFill>
                  <a:schemeClr val="accent1">
                    <a:lumMod val="50000"/>
                  </a:schemeClr>
                </a:solidFill>
                <a:sym typeface="Wingdings" panose="05000000000000000000" pitchFamily="2" charset="2"/>
              </a:rPr>
              <a:t>.</a:t>
            </a:r>
            <a:r>
              <a:rPr lang="en-US" altLang="zh-CN" sz="2000" dirty="0" err="1">
                <a:solidFill>
                  <a:schemeClr val="accent1">
                    <a:lumMod val="50000"/>
                  </a:schemeClr>
                </a:solidFill>
                <a:sym typeface="Wingdings" panose="05000000000000000000" pitchFamily="2" charset="2"/>
              </a:rPr>
              <a:t>cfg</a:t>
            </a:r>
            <a:r>
              <a:rPr lang="zh-CN" altLang="en-US" sz="2000" dirty="0">
                <a:solidFill>
                  <a:schemeClr val="accent1">
                    <a:lumMod val="50000"/>
                  </a:schemeClr>
                </a:solidFill>
                <a:sym typeface="Wingdings" panose="05000000000000000000" pitchFamily="2" charset="2"/>
              </a:rPr>
              <a:t>文件来进行</a:t>
            </a:r>
            <a:r>
              <a:rPr lang="en-US" altLang="zh-CN" sz="2000" dirty="0">
                <a:solidFill>
                  <a:schemeClr val="accent1">
                    <a:lumMod val="50000"/>
                  </a:schemeClr>
                </a:solidFill>
                <a:sym typeface="Wingdings" panose="05000000000000000000" pitchFamily="2" charset="2"/>
              </a:rPr>
              <a:t>DCD</a:t>
            </a:r>
            <a:r>
              <a:rPr lang="zh-CN" altLang="en-US" sz="2000" dirty="0">
                <a:solidFill>
                  <a:schemeClr val="accent1">
                    <a:lumMod val="50000"/>
                  </a:schemeClr>
                </a:solidFill>
                <a:sym typeface="Wingdings" panose="05000000000000000000" pitchFamily="2" charset="2"/>
              </a:rPr>
              <a:t>的配置，该文件在文档最后下载链接里的示例工程根目录下，里面配置需要针对不同板载型号的</a:t>
            </a:r>
            <a:r>
              <a:rPr lang="en-US" altLang="zh-CN" sz="2000" dirty="0">
                <a:solidFill>
                  <a:schemeClr val="accent1">
                    <a:lumMod val="50000"/>
                  </a:schemeClr>
                </a:solidFill>
                <a:sym typeface="Wingdings" panose="05000000000000000000" pitchFamily="2" charset="2"/>
              </a:rPr>
              <a:t>SDRAM</a:t>
            </a:r>
            <a:r>
              <a:rPr lang="zh-CN" altLang="en-US" sz="2000" dirty="0">
                <a:solidFill>
                  <a:schemeClr val="accent1">
                    <a:lumMod val="50000"/>
                  </a:schemeClr>
                </a:solidFill>
                <a:sym typeface="Wingdings" panose="05000000000000000000" pitchFamily="2" charset="2"/>
              </a:rPr>
              <a:t>进行配置，默认配置为</a:t>
            </a:r>
            <a:r>
              <a:rPr lang="en-US" altLang="zh-CN" sz="2000" dirty="0">
                <a:solidFill>
                  <a:schemeClr val="accent1">
                    <a:lumMod val="50000"/>
                  </a:schemeClr>
                </a:solidFill>
                <a:sym typeface="Wingdings" panose="05000000000000000000" pitchFamily="2" charset="2"/>
              </a:rPr>
              <a:t>RT1050_EVK</a:t>
            </a:r>
            <a:r>
              <a:rPr lang="zh-CN" altLang="en-US" sz="2000" dirty="0">
                <a:solidFill>
                  <a:schemeClr val="accent1">
                    <a:lumMod val="50000"/>
                  </a:schemeClr>
                </a:solidFill>
                <a:sym typeface="Wingdings" panose="05000000000000000000" pitchFamily="2" charset="2"/>
              </a:rPr>
              <a:t>上的</a:t>
            </a:r>
            <a:r>
              <a:rPr lang="en-US" altLang="zh-CN" sz="2000" dirty="0">
                <a:solidFill>
                  <a:schemeClr val="accent1">
                    <a:lumMod val="50000"/>
                  </a:schemeClr>
                </a:solidFill>
                <a:sym typeface="Wingdings" panose="05000000000000000000" pitchFamily="2" charset="2"/>
              </a:rPr>
              <a:t>SDRAM</a:t>
            </a:r>
            <a:r>
              <a:rPr lang="zh-CN" altLang="en-US" sz="2000" dirty="0">
                <a:solidFill>
                  <a:schemeClr val="accent1">
                    <a:lumMod val="50000"/>
                  </a:schemeClr>
                </a:solidFill>
                <a:sym typeface="Wingdings" panose="05000000000000000000" pitchFamily="2" charset="2"/>
              </a:rPr>
              <a:t>；</a:t>
            </a:r>
            <a:endParaRPr lang="zh-CN" altLang="en-US" sz="2000" dirty="0">
              <a:solidFill>
                <a:schemeClr val="accent1">
                  <a:lumMod val="50000"/>
                </a:schemeClr>
              </a:solidFill>
            </a:endParaRPr>
          </a:p>
          <a:p>
            <a:pPr marL="0" indent="0">
              <a:buNone/>
            </a:pPr>
            <a:endParaRPr lang="zh-CN" altLang="en-US" sz="14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Hands-On</a:t>
            </a:r>
            <a:endParaRPr lang="fr-FR" sz="2800" b="1" dirty="0"/>
          </a:p>
        </p:txBody>
      </p:sp>
      <p:pic>
        <p:nvPicPr>
          <p:cNvPr id="2" name="Picture 1">
            <a:extLst>
              <a:ext uri="{FF2B5EF4-FFF2-40B4-BE49-F238E27FC236}">
                <a16:creationId xmlns:a16="http://schemas.microsoft.com/office/drawing/2014/main" id="{5DA19035-309F-4B65-ACF5-F50C479BBF04}"/>
              </a:ext>
            </a:extLst>
          </p:cNvPr>
          <p:cNvPicPr>
            <a:picLocks noChangeAspect="1"/>
          </p:cNvPicPr>
          <p:nvPr/>
        </p:nvPicPr>
        <p:blipFill>
          <a:blip r:embed="rId3"/>
          <a:stretch>
            <a:fillRect/>
          </a:stretch>
        </p:blipFill>
        <p:spPr>
          <a:xfrm>
            <a:off x="2594577" y="2232419"/>
            <a:ext cx="7002846" cy="4571504"/>
          </a:xfrm>
          <a:prstGeom prst="rect">
            <a:avLst/>
          </a:prstGeom>
        </p:spPr>
      </p:pic>
    </p:spTree>
    <p:extLst>
      <p:ext uri="{BB962C8B-B14F-4D97-AF65-F5344CB8AC3E}">
        <p14:creationId xmlns:p14="http://schemas.microsoft.com/office/powerpoint/2010/main" val="40137634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 y="966114"/>
            <a:ext cx="12093677" cy="1472286"/>
          </a:xfrm>
        </p:spPr>
        <p:txBody>
          <a:bodyPr>
            <a:normAutofit fontScale="92500"/>
          </a:bodyPr>
          <a:lstStyle/>
          <a:p>
            <a:pPr marL="0" indent="0">
              <a:buNone/>
            </a:pPr>
            <a:r>
              <a:rPr lang="en-US" altLang="zh-CN" sz="2000" dirty="0">
                <a:solidFill>
                  <a:schemeClr val="accent1">
                    <a:lumMod val="50000"/>
                  </a:schemeClr>
                </a:solidFill>
              </a:rPr>
              <a:t>7. </a:t>
            </a:r>
            <a:r>
              <a:rPr lang="zh-CN" altLang="en-US" sz="2000" dirty="0">
                <a:solidFill>
                  <a:schemeClr val="accent1">
                    <a:lumMod val="50000"/>
                  </a:schemeClr>
                </a:solidFill>
              </a:rPr>
              <a:t>使用第</a:t>
            </a:r>
            <a:r>
              <a:rPr lang="en-US" altLang="zh-CN" sz="2000" dirty="0">
                <a:solidFill>
                  <a:schemeClr val="accent1">
                    <a:lumMod val="50000"/>
                  </a:schemeClr>
                </a:solidFill>
              </a:rPr>
              <a:t>4</a:t>
            </a:r>
            <a:r>
              <a:rPr lang="zh-CN" altLang="en-US" sz="2000" dirty="0">
                <a:solidFill>
                  <a:schemeClr val="accent1">
                    <a:lumMod val="50000"/>
                  </a:schemeClr>
                </a:solidFill>
              </a:rPr>
              <a:t>点说明的链接文件或者分散加载文件修改后生成的</a:t>
            </a:r>
            <a:r>
              <a:rPr lang="en-US" altLang="zh-CN" sz="2000" dirty="0">
                <a:solidFill>
                  <a:schemeClr val="accent1">
                    <a:lumMod val="50000"/>
                  </a:schemeClr>
                </a:solidFill>
              </a:rPr>
              <a:t>hex</a:t>
            </a:r>
            <a:r>
              <a:rPr lang="zh-CN" altLang="en-US" sz="2000" dirty="0">
                <a:solidFill>
                  <a:schemeClr val="accent1">
                    <a:lumMod val="50000"/>
                  </a:schemeClr>
                </a:solidFill>
              </a:rPr>
              <a:t>、</a:t>
            </a:r>
            <a:r>
              <a:rPr lang="en-US" altLang="zh-CN" sz="2000" dirty="0">
                <a:solidFill>
                  <a:schemeClr val="accent1">
                    <a:lumMod val="50000"/>
                  </a:schemeClr>
                </a:solidFill>
              </a:rPr>
              <a:t>bin</a:t>
            </a:r>
            <a:r>
              <a:rPr lang="zh-CN" altLang="en-US" sz="2000" dirty="0">
                <a:solidFill>
                  <a:schemeClr val="accent1">
                    <a:lumMod val="50000"/>
                  </a:schemeClr>
                </a:solidFill>
              </a:rPr>
              <a:t>或者</a:t>
            </a:r>
            <a:r>
              <a:rPr lang="en-US" altLang="zh-CN" sz="2000" dirty="0" err="1">
                <a:solidFill>
                  <a:schemeClr val="accent1">
                    <a:lumMod val="50000"/>
                  </a:schemeClr>
                </a:solidFill>
              </a:rPr>
              <a:t>srec</a:t>
            </a:r>
            <a:r>
              <a:rPr lang="zh-CN" altLang="en-US" sz="2000" dirty="0">
                <a:solidFill>
                  <a:schemeClr val="accent1">
                    <a:lumMod val="50000"/>
                  </a:schemeClr>
                </a:solidFill>
              </a:rPr>
              <a:t>文件作为用户代码文件，然后让</a:t>
            </a:r>
            <a:r>
              <a:rPr lang="en-US" altLang="zh-CN" sz="2000" dirty="0">
                <a:solidFill>
                  <a:schemeClr val="accent1">
                    <a:lumMod val="50000"/>
                  </a:schemeClr>
                </a:solidFill>
              </a:rPr>
              <a:t>RT1052</a:t>
            </a:r>
            <a:r>
              <a:rPr lang="zh-CN" altLang="en-US" sz="2000" dirty="0">
                <a:solidFill>
                  <a:schemeClr val="accent1">
                    <a:lumMod val="50000"/>
                  </a:schemeClr>
                </a:solidFill>
              </a:rPr>
              <a:t>进入</a:t>
            </a:r>
            <a:r>
              <a:rPr lang="en-US" altLang="zh-CN" sz="2000" dirty="0">
                <a:solidFill>
                  <a:schemeClr val="accent1">
                    <a:lumMod val="50000"/>
                  </a:schemeClr>
                </a:solidFill>
              </a:rPr>
              <a:t>Serial Download</a:t>
            </a:r>
            <a:r>
              <a:rPr lang="zh-CN" altLang="en-US" sz="2000" dirty="0">
                <a:solidFill>
                  <a:schemeClr val="accent1">
                    <a:lumMod val="50000"/>
                  </a:schemeClr>
                </a:solidFill>
              </a:rPr>
              <a:t>模式，待识别到</a:t>
            </a:r>
            <a:r>
              <a:rPr lang="en-US" altLang="zh-CN" sz="2000" dirty="0">
                <a:solidFill>
                  <a:schemeClr val="accent1">
                    <a:lumMod val="50000"/>
                  </a:schemeClr>
                </a:solidFill>
              </a:rPr>
              <a:t>VID</a:t>
            </a:r>
            <a:r>
              <a:rPr lang="zh-CN" altLang="en-US" sz="2000" dirty="0">
                <a:solidFill>
                  <a:schemeClr val="accent1">
                    <a:lumMod val="50000"/>
                  </a:schemeClr>
                </a:solidFill>
              </a:rPr>
              <a:t>和</a:t>
            </a:r>
            <a:r>
              <a:rPr lang="en-US" altLang="zh-CN" sz="2000" dirty="0">
                <a:solidFill>
                  <a:schemeClr val="accent1">
                    <a:lumMod val="50000"/>
                  </a:schemeClr>
                </a:solidFill>
              </a:rPr>
              <a:t>PID</a:t>
            </a:r>
            <a:r>
              <a:rPr lang="zh-CN" altLang="en-US" sz="2000" dirty="0">
                <a:solidFill>
                  <a:schemeClr val="accent1">
                    <a:lumMod val="50000"/>
                  </a:schemeClr>
                </a:solidFill>
              </a:rPr>
              <a:t>之后点击左下角的</a:t>
            </a:r>
            <a:r>
              <a:rPr lang="en-US" altLang="zh-CN" sz="2000" dirty="0">
                <a:solidFill>
                  <a:schemeClr val="accent1">
                    <a:lumMod val="50000"/>
                  </a:schemeClr>
                </a:solidFill>
              </a:rPr>
              <a:t>Connect to ROM</a:t>
            </a:r>
            <a:r>
              <a:rPr lang="zh-CN" altLang="en-US" sz="2000" dirty="0">
                <a:solidFill>
                  <a:schemeClr val="accent1">
                    <a:lumMod val="50000"/>
                  </a:schemeClr>
                </a:solidFill>
              </a:rPr>
              <a:t>，可以看到读取的</a:t>
            </a:r>
            <a:r>
              <a:rPr lang="en-US" altLang="zh-CN" sz="2000" dirty="0">
                <a:solidFill>
                  <a:schemeClr val="accent1">
                    <a:lumMod val="50000"/>
                  </a:schemeClr>
                </a:solidFill>
              </a:rPr>
              <a:t>eMMC</a:t>
            </a:r>
            <a:r>
              <a:rPr lang="zh-CN" altLang="en-US" sz="2000" dirty="0">
                <a:solidFill>
                  <a:schemeClr val="accent1">
                    <a:lumMod val="50000"/>
                  </a:schemeClr>
                </a:solidFill>
              </a:rPr>
              <a:t>基本信息表明连接成功，最后点击上面的</a:t>
            </a:r>
            <a:r>
              <a:rPr lang="en-US" altLang="zh-CN" sz="2000" dirty="0">
                <a:solidFill>
                  <a:schemeClr val="accent1">
                    <a:lumMod val="50000"/>
                  </a:schemeClr>
                </a:solidFill>
              </a:rPr>
              <a:t>All-In-One Action</a:t>
            </a:r>
            <a:r>
              <a:rPr lang="zh-CN" altLang="en-US" sz="2000" dirty="0">
                <a:solidFill>
                  <a:schemeClr val="accent1">
                    <a:lumMod val="50000"/>
                  </a:schemeClr>
                </a:solidFill>
              </a:rPr>
              <a:t>即会先生成完整的</a:t>
            </a:r>
            <a:r>
              <a:rPr lang="en-US" altLang="zh-CN" sz="2000" dirty="0">
                <a:solidFill>
                  <a:schemeClr val="accent1">
                    <a:lumMod val="50000"/>
                  </a:schemeClr>
                </a:solidFill>
              </a:rPr>
              <a:t>Bootable Image</a:t>
            </a:r>
            <a:r>
              <a:rPr lang="zh-CN" altLang="en-US" sz="2000" dirty="0">
                <a:solidFill>
                  <a:schemeClr val="accent1">
                    <a:lumMod val="50000"/>
                  </a:schemeClr>
                </a:solidFill>
              </a:rPr>
              <a:t>文件并擦写和烧录文件到</a:t>
            </a:r>
            <a:r>
              <a:rPr lang="en-US" altLang="zh-CN" sz="2000" dirty="0">
                <a:solidFill>
                  <a:schemeClr val="accent1">
                    <a:lumMod val="50000"/>
                  </a:schemeClr>
                </a:solidFill>
              </a:rPr>
              <a:t>eMMC</a:t>
            </a:r>
            <a:r>
              <a:rPr lang="zh-CN" altLang="en-US" sz="2000" dirty="0">
                <a:solidFill>
                  <a:schemeClr val="accent1">
                    <a:lumMod val="50000"/>
                  </a:schemeClr>
                </a:solidFill>
              </a:rPr>
              <a:t>，下载成功后将</a:t>
            </a:r>
            <a:r>
              <a:rPr lang="en-US" altLang="zh-CN" sz="2000" dirty="0">
                <a:solidFill>
                  <a:schemeClr val="accent1">
                    <a:lumMod val="50000"/>
                  </a:schemeClr>
                </a:solidFill>
              </a:rPr>
              <a:t>RT1052</a:t>
            </a:r>
            <a:r>
              <a:rPr lang="zh-CN" altLang="en-US" sz="2000" dirty="0">
                <a:solidFill>
                  <a:schemeClr val="accent1">
                    <a:lumMod val="50000"/>
                  </a:schemeClr>
                </a:solidFill>
              </a:rPr>
              <a:t>启动模式拨回</a:t>
            </a:r>
            <a:r>
              <a:rPr lang="en-US" altLang="zh-CN" sz="2000" dirty="0">
                <a:solidFill>
                  <a:schemeClr val="accent1">
                    <a:lumMod val="50000"/>
                  </a:schemeClr>
                </a:solidFill>
              </a:rPr>
              <a:t>Internal Boot</a:t>
            </a:r>
            <a:r>
              <a:rPr lang="zh-CN" altLang="en-US" sz="2000" dirty="0">
                <a:solidFill>
                  <a:schemeClr val="accent1">
                    <a:lumMod val="50000"/>
                  </a:schemeClr>
                </a:solidFill>
              </a:rPr>
              <a:t>即可看到程序正常执行起来了。</a:t>
            </a:r>
          </a:p>
          <a:p>
            <a:pPr marL="0" indent="0">
              <a:buNone/>
            </a:pPr>
            <a:endParaRPr lang="zh-CN" altLang="en-US" sz="14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Boot Hands-On</a:t>
            </a:r>
            <a:endParaRPr lang="fr-FR" sz="2800" b="1" dirty="0"/>
          </a:p>
        </p:txBody>
      </p:sp>
      <p:pic>
        <p:nvPicPr>
          <p:cNvPr id="3" name="Picture 2">
            <a:extLst>
              <a:ext uri="{FF2B5EF4-FFF2-40B4-BE49-F238E27FC236}">
                <a16:creationId xmlns:a16="http://schemas.microsoft.com/office/drawing/2014/main" id="{65D8ACF8-4CAD-49F5-A632-7D451A70E8E3}"/>
              </a:ext>
            </a:extLst>
          </p:cNvPr>
          <p:cNvPicPr>
            <a:picLocks noChangeAspect="1"/>
          </p:cNvPicPr>
          <p:nvPr/>
        </p:nvPicPr>
        <p:blipFill>
          <a:blip r:embed="rId3"/>
          <a:stretch>
            <a:fillRect/>
          </a:stretch>
        </p:blipFill>
        <p:spPr>
          <a:xfrm>
            <a:off x="2411975" y="2244641"/>
            <a:ext cx="6931871" cy="4529785"/>
          </a:xfrm>
          <a:prstGeom prst="rect">
            <a:avLst/>
          </a:prstGeom>
        </p:spPr>
      </p:pic>
    </p:spTree>
    <p:extLst>
      <p:ext uri="{BB962C8B-B14F-4D97-AF65-F5344CB8AC3E}">
        <p14:creationId xmlns:p14="http://schemas.microsoft.com/office/powerpoint/2010/main" val="42047430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 y="966113"/>
            <a:ext cx="12093677" cy="2337525"/>
          </a:xfrm>
        </p:spPr>
        <p:txBody>
          <a:bodyPr>
            <a:normAutofit lnSpcReduction="10000"/>
          </a:bodyPr>
          <a:lstStyle/>
          <a:p>
            <a:pPr marL="0" indent="0">
              <a:buNone/>
            </a:pPr>
            <a:r>
              <a:rPr lang="en-US" altLang="zh-CN" sz="2000" dirty="0">
                <a:solidFill>
                  <a:schemeClr val="accent1">
                    <a:lumMod val="50000"/>
                  </a:schemeClr>
                </a:solidFill>
              </a:rPr>
              <a:t>8. </a:t>
            </a:r>
            <a:r>
              <a:rPr lang="zh-CN" altLang="en-US" sz="2000" dirty="0">
                <a:solidFill>
                  <a:schemeClr val="accent1">
                    <a:lumMod val="50000"/>
                  </a:schemeClr>
                </a:solidFill>
              </a:rPr>
              <a:t>在</a:t>
            </a:r>
            <a:r>
              <a:rPr lang="en-US" altLang="zh-CN" sz="2000" dirty="0">
                <a:solidFill>
                  <a:schemeClr val="accent1">
                    <a:lumMod val="50000"/>
                  </a:schemeClr>
                </a:solidFill>
              </a:rPr>
              <a:t>Non-XIP</a:t>
            </a:r>
            <a:r>
              <a:rPr lang="zh-CN" altLang="en-US" sz="2000" dirty="0">
                <a:solidFill>
                  <a:schemeClr val="accent1">
                    <a:lumMod val="50000"/>
                  </a:schemeClr>
                </a:solidFill>
              </a:rPr>
              <a:t>模式下，代码不是运行在外部存储设备上而是执行在片上或者片外</a:t>
            </a:r>
            <a:r>
              <a:rPr lang="en-US" altLang="zh-CN" sz="2000" dirty="0">
                <a:solidFill>
                  <a:schemeClr val="accent1">
                    <a:lumMod val="50000"/>
                  </a:schemeClr>
                </a:solidFill>
              </a:rPr>
              <a:t>RAM</a:t>
            </a:r>
            <a:r>
              <a:rPr lang="zh-CN" altLang="en-US" sz="2000" dirty="0">
                <a:solidFill>
                  <a:schemeClr val="accent1">
                    <a:lumMod val="50000"/>
                  </a:schemeClr>
                </a:solidFill>
              </a:rPr>
              <a:t>上，所以代码的调试则可以在</a:t>
            </a:r>
            <a:r>
              <a:rPr lang="en-US" altLang="zh-CN" sz="2000" dirty="0">
                <a:solidFill>
                  <a:schemeClr val="accent1">
                    <a:lumMod val="50000"/>
                  </a:schemeClr>
                </a:solidFill>
              </a:rPr>
              <a:t>IDE</a:t>
            </a:r>
            <a:r>
              <a:rPr lang="zh-CN" altLang="en-US" sz="2000" dirty="0">
                <a:solidFill>
                  <a:schemeClr val="accent1">
                    <a:lumMod val="50000"/>
                  </a:schemeClr>
                </a:solidFill>
              </a:rPr>
              <a:t>环境下直接通过仿真器下载到目标</a:t>
            </a:r>
            <a:r>
              <a:rPr lang="en-US" altLang="zh-CN" sz="2000" dirty="0">
                <a:solidFill>
                  <a:schemeClr val="accent1">
                    <a:lumMod val="50000"/>
                  </a:schemeClr>
                </a:solidFill>
              </a:rPr>
              <a:t>RAM</a:t>
            </a:r>
            <a:r>
              <a:rPr lang="zh-CN" altLang="en-US" sz="2000" dirty="0">
                <a:solidFill>
                  <a:schemeClr val="accent1">
                    <a:lumMod val="50000"/>
                  </a:schemeClr>
                </a:solidFill>
              </a:rPr>
              <a:t>地址上仿真（</a:t>
            </a:r>
            <a:r>
              <a:rPr lang="zh-CN" altLang="en-US" sz="1200" dirty="0">
                <a:solidFill>
                  <a:srgbClr val="FF0000"/>
                </a:solidFill>
              </a:rPr>
              <a:t>直接点</a:t>
            </a:r>
            <a:r>
              <a:rPr lang="en-US" altLang="zh-CN" sz="1200" dirty="0">
                <a:solidFill>
                  <a:srgbClr val="FF0000"/>
                </a:solidFill>
              </a:rPr>
              <a:t>Debug</a:t>
            </a:r>
            <a:r>
              <a:rPr lang="zh-CN" altLang="en-US" sz="1200" dirty="0">
                <a:solidFill>
                  <a:srgbClr val="FF0000"/>
                </a:solidFill>
              </a:rPr>
              <a:t>而不能再点</a:t>
            </a:r>
            <a:r>
              <a:rPr lang="en-US" altLang="zh-CN" sz="1200" dirty="0">
                <a:solidFill>
                  <a:srgbClr val="FF0000"/>
                </a:solidFill>
              </a:rPr>
              <a:t>Download</a:t>
            </a:r>
            <a:r>
              <a:rPr lang="zh-CN" altLang="en-US" sz="2000" dirty="0">
                <a:solidFill>
                  <a:schemeClr val="accent1">
                    <a:lumMod val="50000"/>
                  </a:schemeClr>
                </a:solidFill>
              </a:rPr>
              <a:t>），不过需要注意的是由于我们在链接文件或分散加载文件里给</a:t>
            </a:r>
            <a:r>
              <a:rPr lang="en-US" altLang="zh-CN" sz="2000" dirty="0">
                <a:solidFill>
                  <a:schemeClr val="accent1">
                    <a:lumMod val="50000"/>
                  </a:schemeClr>
                </a:solidFill>
              </a:rPr>
              <a:t>IVT</a:t>
            </a:r>
            <a:r>
              <a:rPr lang="zh-CN" altLang="en-US" sz="2000" dirty="0">
                <a:solidFill>
                  <a:schemeClr val="accent1">
                    <a:lumMod val="50000"/>
                  </a:schemeClr>
                </a:solidFill>
              </a:rPr>
              <a:t>等配置信息预留了</a:t>
            </a:r>
            <a:r>
              <a:rPr lang="en-US" altLang="zh-CN" sz="2000" dirty="0">
                <a:solidFill>
                  <a:schemeClr val="accent1">
                    <a:lumMod val="50000"/>
                  </a:schemeClr>
                </a:solidFill>
              </a:rPr>
              <a:t>4KB</a:t>
            </a:r>
            <a:r>
              <a:rPr lang="zh-CN" altLang="en-US" sz="2000" dirty="0">
                <a:solidFill>
                  <a:schemeClr val="accent1">
                    <a:lumMod val="50000"/>
                  </a:schemeClr>
                </a:solidFill>
              </a:rPr>
              <a:t>空间，那么</a:t>
            </a:r>
            <a:r>
              <a:rPr lang="en-US" altLang="zh-CN" sz="2000" dirty="0">
                <a:solidFill>
                  <a:schemeClr val="accent1">
                    <a:lumMod val="50000"/>
                  </a:schemeClr>
                </a:solidFill>
              </a:rPr>
              <a:t>IDE</a:t>
            </a:r>
            <a:r>
              <a:rPr lang="zh-CN" altLang="en-US" sz="2000" dirty="0">
                <a:solidFill>
                  <a:schemeClr val="accent1">
                    <a:lumMod val="50000"/>
                  </a:schemeClr>
                </a:solidFill>
              </a:rPr>
              <a:t>下的初始化脚本（</a:t>
            </a:r>
            <a:r>
              <a:rPr lang="en-US" altLang="zh-CN" sz="1200" dirty="0">
                <a:solidFill>
                  <a:srgbClr val="FF0000"/>
                </a:solidFill>
              </a:rPr>
              <a:t>Keil</a:t>
            </a:r>
            <a:r>
              <a:rPr lang="zh-CN" altLang="en-US" sz="1200" dirty="0">
                <a:solidFill>
                  <a:srgbClr val="FF0000"/>
                </a:solidFill>
              </a:rPr>
              <a:t>下为</a:t>
            </a:r>
            <a:r>
              <a:rPr lang="en-US" altLang="zh-CN" sz="1200" dirty="0" err="1">
                <a:solidFill>
                  <a:srgbClr val="FF0000"/>
                </a:solidFill>
              </a:rPr>
              <a:t>ini</a:t>
            </a:r>
            <a:r>
              <a:rPr lang="zh-CN" altLang="en-US" sz="1200" dirty="0">
                <a:solidFill>
                  <a:srgbClr val="FF0000"/>
                </a:solidFill>
              </a:rPr>
              <a:t>文件，</a:t>
            </a:r>
            <a:r>
              <a:rPr lang="en-US" altLang="zh-CN" sz="1200" dirty="0">
                <a:solidFill>
                  <a:srgbClr val="FF0000"/>
                </a:solidFill>
              </a:rPr>
              <a:t>IAR</a:t>
            </a:r>
            <a:r>
              <a:rPr lang="zh-CN" altLang="en-US" sz="1200" dirty="0">
                <a:solidFill>
                  <a:srgbClr val="FF0000"/>
                </a:solidFill>
              </a:rPr>
              <a:t>下为</a:t>
            </a:r>
            <a:r>
              <a:rPr lang="en-US" altLang="zh-CN" sz="1200" dirty="0">
                <a:solidFill>
                  <a:srgbClr val="FF0000"/>
                </a:solidFill>
              </a:rPr>
              <a:t>.mac</a:t>
            </a:r>
            <a:r>
              <a:rPr lang="zh-CN" altLang="en-US" sz="1200" dirty="0">
                <a:solidFill>
                  <a:srgbClr val="FF0000"/>
                </a:solidFill>
              </a:rPr>
              <a:t>文件</a:t>
            </a:r>
            <a:r>
              <a:rPr lang="zh-CN" altLang="en-US" sz="2000" dirty="0">
                <a:solidFill>
                  <a:schemeClr val="accent1">
                    <a:lumMod val="50000"/>
                  </a:schemeClr>
                </a:solidFill>
              </a:rPr>
              <a:t>）则也应如下修改好偏移地址才可以正常跳转仿真。</a:t>
            </a:r>
            <a:endParaRPr lang="en-US" altLang="zh-CN" sz="2000" dirty="0">
              <a:solidFill>
                <a:schemeClr val="accent1">
                  <a:lumMod val="50000"/>
                </a:schemeClr>
              </a:solidFill>
            </a:endParaRPr>
          </a:p>
          <a:p>
            <a:pPr marL="0" indent="0">
              <a:buNone/>
            </a:pPr>
            <a:endParaRPr lang="en-US" altLang="zh-CN" sz="2000" dirty="0">
              <a:solidFill>
                <a:schemeClr val="accent1">
                  <a:lumMod val="50000"/>
                </a:schemeClr>
              </a:solidFill>
            </a:endParaRPr>
          </a:p>
          <a:p>
            <a:pPr marL="0" indent="0">
              <a:buNone/>
            </a:pPr>
            <a:r>
              <a:rPr lang="en-US" altLang="zh-CN" sz="2000" dirty="0">
                <a:solidFill>
                  <a:schemeClr val="accent1">
                    <a:lumMod val="50000"/>
                  </a:schemeClr>
                </a:solidFill>
              </a:rPr>
              <a:t>    </a:t>
            </a:r>
            <a:r>
              <a:rPr lang="zh-CN" altLang="en-US" sz="2000" dirty="0">
                <a:solidFill>
                  <a:schemeClr val="accent1">
                    <a:lumMod val="50000"/>
                  </a:schemeClr>
                </a:solidFill>
              </a:rPr>
              <a:t>在仿真调试环境下，如果能确保初始化文件（</a:t>
            </a:r>
            <a:r>
              <a:rPr lang="en-US" altLang="zh-CN" sz="2000" dirty="0" err="1">
                <a:solidFill>
                  <a:schemeClr val="accent1">
                    <a:lumMod val="50000"/>
                  </a:schemeClr>
                </a:solidFill>
              </a:rPr>
              <a:t>ini</a:t>
            </a:r>
            <a:r>
              <a:rPr lang="zh-CN" altLang="en-US" sz="2000" dirty="0">
                <a:solidFill>
                  <a:schemeClr val="accent1">
                    <a:lumMod val="50000"/>
                  </a:schemeClr>
                </a:solidFill>
              </a:rPr>
              <a:t>或者</a:t>
            </a:r>
            <a:r>
              <a:rPr lang="en-US" altLang="zh-CN" sz="2000" dirty="0">
                <a:solidFill>
                  <a:schemeClr val="accent1">
                    <a:lumMod val="50000"/>
                  </a:schemeClr>
                </a:solidFill>
              </a:rPr>
              <a:t>mac</a:t>
            </a:r>
            <a:r>
              <a:rPr lang="zh-CN" altLang="en-US" sz="2000" dirty="0">
                <a:solidFill>
                  <a:schemeClr val="accent1">
                    <a:lumMod val="50000"/>
                  </a:schemeClr>
                </a:solidFill>
              </a:rPr>
              <a:t>文件）的配置与前面提到的</a:t>
            </a:r>
            <a:r>
              <a:rPr lang="en-US" altLang="zh-CN" sz="2000" dirty="0" err="1">
                <a:solidFill>
                  <a:schemeClr val="accent1">
                    <a:lumMod val="50000"/>
                  </a:schemeClr>
                </a:solidFill>
              </a:rPr>
              <a:t>dcd.cfg</a:t>
            </a:r>
            <a:r>
              <a:rPr lang="zh-CN" altLang="en-US" sz="2000" dirty="0">
                <a:solidFill>
                  <a:schemeClr val="accent1">
                    <a:lumMod val="50000"/>
                  </a:schemeClr>
                </a:solidFill>
              </a:rPr>
              <a:t>配置一致的话，那么无论是下载到</a:t>
            </a:r>
            <a:r>
              <a:rPr lang="en-US" altLang="zh-CN" sz="2000" dirty="0">
                <a:solidFill>
                  <a:schemeClr val="accent1">
                    <a:lumMod val="50000"/>
                  </a:schemeClr>
                </a:solidFill>
              </a:rPr>
              <a:t>eMMC</a:t>
            </a:r>
            <a:r>
              <a:rPr lang="zh-CN" altLang="en-US" sz="2000" dirty="0">
                <a:solidFill>
                  <a:schemeClr val="accent1">
                    <a:lumMod val="50000"/>
                  </a:schemeClr>
                </a:solidFill>
              </a:rPr>
              <a:t>里上电运行还是通过仿真器直接调试它们得到的最终结果理论上是一致的。</a:t>
            </a:r>
            <a:endParaRPr lang="en-US" altLang="zh-CN" sz="2000" dirty="0">
              <a:solidFill>
                <a:schemeClr val="accent1">
                  <a:lumMod val="50000"/>
                </a:schemeClr>
              </a:solidFill>
            </a:endParaRPr>
          </a:p>
          <a:p>
            <a:pPr marL="0" indent="0">
              <a:buNone/>
            </a:pPr>
            <a:endParaRPr lang="zh-CN" altLang="en-US" sz="2000" dirty="0">
              <a:solidFill>
                <a:schemeClr val="accent1">
                  <a:lumMod val="50000"/>
                </a:schemeClr>
              </a:solidFill>
            </a:endParaRPr>
          </a:p>
          <a:p>
            <a:pPr marL="0" indent="0">
              <a:buNone/>
            </a:pPr>
            <a:endParaRPr lang="zh-CN" altLang="en-US" sz="14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Code Debug on Non-XIP Mode</a:t>
            </a:r>
            <a:endParaRPr lang="fr-FR" sz="2800" b="1" dirty="0"/>
          </a:p>
        </p:txBody>
      </p:sp>
      <p:pic>
        <p:nvPicPr>
          <p:cNvPr id="2" name="Picture 1">
            <a:extLst>
              <a:ext uri="{FF2B5EF4-FFF2-40B4-BE49-F238E27FC236}">
                <a16:creationId xmlns:a16="http://schemas.microsoft.com/office/drawing/2014/main" id="{E00C1A99-6567-4A8E-AD0E-93EF384DAF4F}"/>
              </a:ext>
            </a:extLst>
          </p:cNvPr>
          <p:cNvPicPr>
            <a:picLocks noChangeAspect="1"/>
          </p:cNvPicPr>
          <p:nvPr/>
        </p:nvPicPr>
        <p:blipFill>
          <a:blip r:embed="rId3"/>
          <a:stretch>
            <a:fillRect/>
          </a:stretch>
        </p:blipFill>
        <p:spPr>
          <a:xfrm>
            <a:off x="214143" y="4005817"/>
            <a:ext cx="5725473" cy="2097937"/>
          </a:xfrm>
          <a:prstGeom prst="rect">
            <a:avLst/>
          </a:prstGeom>
        </p:spPr>
      </p:pic>
      <p:pic>
        <p:nvPicPr>
          <p:cNvPr id="4" name="Picture 3">
            <a:extLst>
              <a:ext uri="{FF2B5EF4-FFF2-40B4-BE49-F238E27FC236}">
                <a16:creationId xmlns:a16="http://schemas.microsoft.com/office/drawing/2014/main" id="{E69DEC8A-71A1-4834-9E0A-A11F27CFE980}"/>
              </a:ext>
            </a:extLst>
          </p:cNvPr>
          <p:cNvPicPr>
            <a:picLocks noChangeAspect="1"/>
          </p:cNvPicPr>
          <p:nvPr/>
        </p:nvPicPr>
        <p:blipFill>
          <a:blip r:embed="rId4"/>
          <a:stretch>
            <a:fillRect/>
          </a:stretch>
        </p:blipFill>
        <p:spPr>
          <a:xfrm>
            <a:off x="6587607" y="4005817"/>
            <a:ext cx="5220929" cy="2097937"/>
          </a:xfrm>
          <a:prstGeom prst="rect">
            <a:avLst/>
          </a:prstGeom>
        </p:spPr>
      </p:pic>
      <p:sp>
        <p:nvSpPr>
          <p:cNvPr id="6" name="TextBox 5">
            <a:extLst>
              <a:ext uri="{FF2B5EF4-FFF2-40B4-BE49-F238E27FC236}">
                <a16:creationId xmlns:a16="http://schemas.microsoft.com/office/drawing/2014/main" id="{737D0720-B9CE-471D-A543-6625EF5DC6BC}"/>
              </a:ext>
            </a:extLst>
          </p:cNvPr>
          <p:cNvSpPr txBox="1"/>
          <p:nvPr/>
        </p:nvSpPr>
        <p:spPr>
          <a:xfrm>
            <a:off x="25516" y="3193025"/>
            <a:ext cx="11670891" cy="661220"/>
          </a:xfrm>
          <a:prstGeom prst="rect">
            <a:avLst/>
          </a:prstGeom>
          <a:noFill/>
        </p:spPr>
        <p:txBody>
          <a:bodyPr wrap="square" lIns="91440" tIns="45720" rIns="91440" rtlCol="0" anchor="t">
            <a:noAutofit/>
          </a:bodyPr>
          <a:lstStyle/>
          <a:p>
            <a:r>
              <a:rPr lang="en-US" altLang="zh-CN" sz="1200" dirty="0">
                <a:solidFill>
                  <a:srgbClr val="FF0000"/>
                </a:solidFill>
              </a:rPr>
              <a:t>Note</a:t>
            </a:r>
            <a:r>
              <a:rPr lang="zh-CN" altLang="en-US" sz="1200" dirty="0">
                <a:solidFill>
                  <a:srgbClr val="FF0000"/>
                </a:solidFill>
              </a:rPr>
              <a:t>：</a:t>
            </a:r>
            <a:endParaRPr lang="en-US" altLang="zh-CN" sz="1200" dirty="0">
              <a:solidFill>
                <a:srgbClr val="FF0000"/>
              </a:solidFill>
            </a:endParaRPr>
          </a:p>
          <a:p>
            <a:r>
              <a:rPr lang="zh-CN" altLang="en-US" sz="1200" dirty="0">
                <a:solidFill>
                  <a:srgbClr val="FF0000"/>
                </a:solidFill>
              </a:rPr>
              <a:t>关于</a:t>
            </a:r>
            <a:r>
              <a:rPr lang="en-US" altLang="zh-CN" sz="1200" dirty="0">
                <a:solidFill>
                  <a:srgbClr val="FF0000"/>
                </a:solidFill>
              </a:rPr>
              <a:t>Non-XIP</a:t>
            </a:r>
            <a:r>
              <a:rPr lang="zh-CN" altLang="en-US" sz="1200" dirty="0">
                <a:solidFill>
                  <a:srgbClr val="FF0000"/>
                </a:solidFill>
              </a:rPr>
              <a:t>模式下的仿真调试，我的建议和经验是在调试时将</a:t>
            </a:r>
            <a:r>
              <a:rPr lang="en-US" altLang="zh-CN" sz="1200" dirty="0">
                <a:solidFill>
                  <a:srgbClr val="FF0000"/>
                </a:solidFill>
              </a:rPr>
              <a:t>RT1052 Boot Mode</a:t>
            </a:r>
            <a:r>
              <a:rPr lang="zh-CN" altLang="en-US" sz="1200" dirty="0">
                <a:solidFill>
                  <a:srgbClr val="FF0000"/>
                </a:solidFill>
              </a:rPr>
              <a:t>拨码拨到</a:t>
            </a:r>
            <a:r>
              <a:rPr lang="en-US" altLang="zh-CN" sz="1200" dirty="0">
                <a:solidFill>
                  <a:srgbClr val="FF0000"/>
                </a:solidFill>
              </a:rPr>
              <a:t>Serial Download</a:t>
            </a:r>
            <a:r>
              <a:rPr lang="zh-CN" altLang="en-US" sz="1200" dirty="0">
                <a:solidFill>
                  <a:srgbClr val="FF0000"/>
                </a:solidFill>
              </a:rPr>
              <a:t>模式，每次仿真调试时按一次复位或者重新上下电让</a:t>
            </a:r>
            <a:r>
              <a:rPr lang="en-US" altLang="zh-CN" sz="1200" dirty="0">
                <a:solidFill>
                  <a:srgbClr val="FF0000"/>
                </a:solidFill>
              </a:rPr>
              <a:t>CPU</a:t>
            </a:r>
            <a:r>
              <a:rPr lang="zh-CN" altLang="en-US" sz="1200" dirty="0">
                <a:solidFill>
                  <a:srgbClr val="FF0000"/>
                </a:solidFill>
              </a:rPr>
              <a:t>并在</a:t>
            </a:r>
            <a:r>
              <a:rPr lang="en-US" altLang="zh-CN" sz="1200" dirty="0">
                <a:solidFill>
                  <a:srgbClr val="FF0000"/>
                </a:solidFill>
              </a:rPr>
              <a:t>ROM</a:t>
            </a:r>
            <a:r>
              <a:rPr lang="zh-CN" altLang="en-US" sz="1200" dirty="0">
                <a:solidFill>
                  <a:srgbClr val="FF0000"/>
                </a:solidFill>
              </a:rPr>
              <a:t>等待，然后通过仿真器将代码下载到指定的</a:t>
            </a:r>
            <a:r>
              <a:rPr lang="en-US" altLang="zh-CN" sz="1200" dirty="0">
                <a:solidFill>
                  <a:srgbClr val="FF0000"/>
                </a:solidFill>
              </a:rPr>
              <a:t>RAM</a:t>
            </a:r>
            <a:r>
              <a:rPr lang="zh-CN" altLang="en-US" sz="1200" dirty="0">
                <a:solidFill>
                  <a:srgbClr val="FF0000"/>
                </a:solidFill>
              </a:rPr>
              <a:t>空间后强制跳转到代码的第一条入口那里（</a:t>
            </a:r>
            <a:r>
              <a:rPr lang="en-US" altLang="zh-CN" sz="1200" dirty="0" err="1">
                <a:solidFill>
                  <a:srgbClr val="FF0000"/>
                </a:solidFill>
              </a:rPr>
              <a:t>Reset_handler</a:t>
            </a:r>
            <a:r>
              <a:rPr lang="zh-CN" altLang="en-US" sz="1200" dirty="0">
                <a:solidFill>
                  <a:srgbClr val="FF0000"/>
                </a:solidFill>
              </a:rPr>
              <a:t>）</a:t>
            </a:r>
            <a:r>
              <a:rPr lang="en-US" altLang="zh-CN" sz="1200" dirty="0">
                <a:solidFill>
                  <a:srgbClr val="FF0000"/>
                </a:solidFill>
              </a:rPr>
              <a:t>,</a:t>
            </a:r>
            <a:r>
              <a:rPr lang="zh-CN" altLang="en-US" sz="1200" dirty="0">
                <a:solidFill>
                  <a:srgbClr val="FF0000"/>
                </a:solidFill>
              </a:rPr>
              <a:t>这种操作可以让</a:t>
            </a:r>
            <a:r>
              <a:rPr lang="en-US" altLang="zh-CN" sz="1200" dirty="0">
                <a:solidFill>
                  <a:srgbClr val="FF0000"/>
                </a:solidFill>
              </a:rPr>
              <a:t>CPU</a:t>
            </a:r>
            <a:r>
              <a:rPr lang="zh-CN" altLang="en-US" sz="1200" dirty="0">
                <a:solidFill>
                  <a:srgbClr val="FF0000"/>
                </a:solidFill>
              </a:rPr>
              <a:t>复位完整且完全可控。</a:t>
            </a:r>
          </a:p>
        </p:txBody>
      </p:sp>
    </p:spTree>
    <p:extLst>
      <p:ext uri="{BB962C8B-B14F-4D97-AF65-F5344CB8AC3E}">
        <p14:creationId xmlns:p14="http://schemas.microsoft.com/office/powerpoint/2010/main" val="32767257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98698-F647-433C-AE14-C85EA0C03B68}"/>
              </a:ext>
            </a:extLst>
          </p:cNvPr>
          <p:cNvSpPr>
            <a:spLocks noGrp="1"/>
          </p:cNvSpPr>
          <p:nvPr>
            <p:ph type="title"/>
          </p:nvPr>
        </p:nvSpPr>
        <p:spPr/>
        <p:txBody>
          <a:bodyPr/>
          <a:lstStyle/>
          <a:p>
            <a:r>
              <a:rPr lang="en-US" cap="none" dirty="0"/>
              <a:t>e</a:t>
            </a:r>
            <a:r>
              <a:rPr lang="en-US" dirty="0"/>
              <a:t>MMC </a:t>
            </a:r>
            <a:r>
              <a:rPr lang="en-US" cap="none" dirty="0"/>
              <a:t>Read</a:t>
            </a:r>
            <a:r>
              <a:rPr lang="en-US" dirty="0"/>
              <a:t>/</a:t>
            </a:r>
            <a:r>
              <a:rPr lang="en-US" cap="none" dirty="0"/>
              <a:t>Write</a:t>
            </a:r>
            <a:r>
              <a:rPr lang="en-US" dirty="0"/>
              <a:t> </a:t>
            </a:r>
            <a:br>
              <a:rPr lang="en-US" dirty="0"/>
            </a:br>
            <a:r>
              <a:rPr lang="en-US" cap="none" dirty="0"/>
              <a:t>on</a:t>
            </a:r>
            <a:r>
              <a:rPr lang="en-US" sz="4800" cap="none" dirty="0"/>
              <a:t> </a:t>
            </a:r>
            <a:r>
              <a:rPr lang="en-US" dirty="0"/>
              <a:t>i.mxrt1052 </a:t>
            </a:r>
            <a:endParaRPr lang="en-GB" sz="2000" dirty="0"/>
          </a:p>
        </p:txBody>
      </p:sp>
    </p:spTree>
    <p:extLst>
      <p:ext uri="{BB962C8B-B14F-4D97-AF65-F5344CB8AC3E}">
        <p14:creationId xmlns:p14="http://schemas.microsoft.com/office/powerpoint/2010/main" val="39673763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19240"/>
            <a:ext cx="12071096" cy="1006205"/>
          </a:xfrm>
        </p:spPr>
        <p:txBody>
          <a:bodyPr>
            <a:normAutofit lnSpcReduction="10000"/>
          </a:bodyPr>
          <a:lstStyle/>
          <a:p>
            <a:pPr marL="0" indent="0">
              <a:buNone/>
            </a:pPr>
            <a:r>
              <a:rPr lang="en-US" altLang="zh-CN" sz="2000" dirty="0">
                <a:solidFill>
                  <a:schemeClr val="accent1">
                    <a:lumMod val="50000"/>
                  </a:schemeClr>
                </a:solidFill>
              </a:rPr>
              <a:t>1. </a:t>
            </a:r>
            <a:r>
              <a:rPr lang="zh-CN" altLang="en-US" sz="2000" dirty="0">
                <a:solidFill>
                  <a:schemeClr val="accent1">
                    <a:lumMod val="50000"/>
                  </a:schemeClr>
                </a:solidFill>
              </a:rPr>
              <a:t>对</a:t>
            </a:r>
            <a:r>
              <a:rPr lang="en-US" altLang="zh-CN" sz="2000" dirty="0" err="1">
                <a:solidFill>
                  <a:schemeClr val="accent1">
                    <a:lumMod val="50000"/>
                  </a:schemeClr>
                </a:solidFill>
              </a:rPr>
              <a:t>i.MXRT</a:t>
            </a:r>
            <a:r>
              <a:rPr lang="zh-CN" altLang="en-US" sz="2000" dirty="0">
                <a:solidFill>
                  <a:schemeClr val="accent1">
                    <a:lumMod val="50000"/>
                  </a:schemeClr>
                </a:solidFill>
              </a:rPr>
              <a:t>系列的应用来说，</a:t>
            </a:r>
            <a:r>
              <a:rPr lang="en-US" altLang="zh-CN" sz="2000" dirty="0">
                <a:solidFill>
                  <a:schemeClr val="accent1">
                    <a:lumMod val="50000"/>
                  </a:schemeClr>
                </a:solidFill>
              </a:rPr>
              <a:t>eMMC</a:t>
            </a:r>
            <a:r>
              <a:rPr lang="zh-CN" altLang="en-US" sz="2000" dirty="0">
                <a:solidFill>
                  <a:schemeClr val="accent1">
                    <a:lumMod val="50000"/>
                  </a:schemeClr>
                </a:solidFill>
              </a:rPr>
              <a:t>的启动只是很小一部分，更多的应用场景是涉及到对</a:t>
            </a:r>
            <a:r>
              <a:rPr lang="en-US" altLang="zh-CN" sz="2000" dirty="0">
                <a:solidFill>
                  <a:schemeClr val="accent1">
                    <a:lumMod val="50000"/>
                  </a:schemeClr>
                </a:solidFill>
              </a:rPr>
              <a:t>eMMC</a:t>
            </a:r>
            <a:r>
              <a:rPr lang="zh-CN" altLang="en-US" sz="2000" dirty="0">
                <a:solidFill>
                  <a:schemeClr val="accent1">
                    <a:lumMod val="50000"/>
                  </a:schemeClr>
                </a:solidFill>
              </a:rPr>
              <a:t>的数据读和写，所以无论是裸数据读写还是通过嵌入文件系统来管理读写，都是需要打通最底层对</a:t>
            </a:r>
            <a:r>
              <a:rPr lang="en-US" altLang="zh-CN" sz="2000" dirty="0">
                <a:solidFill>
                  <a:schemeClr val="accent1">
                    <a:lumMod val="50000"/>
                  </a:schemeClr>
                </a:solidFill>
              </a:rPr>
              <a:t>eMMC</a:t>
            </a:r>
            <a:r>
              <a:rPr lang="zh-CN" altLang="en-US" sz="2000" dirty="0">
                <a:solidFill>
                  <a:schemeClr val="accent1">
                    <a:lumMod val="50000"/>
                  </a:schemeClr>
                </a:solidFill>
              </a:rPr>
              <a:t>的读、擦和写，换句话说就是向上层提供如下图所示的</a:t>
            </a:r>
            <a:r>
              <a:rPr lang="en-US" altLang="zh-CN" sz="2000" dirty="0">
                <a:solidFill>
                  <a:schemeClr val="accent1">
                    <a:lumMod val="50000"/>
                  </a:schemeClr>
                </a:solidFill>
              </a:rPr>
              <a:t>Init</a:t>
            </a:r>
            <a:r>
              <a:rPr lang="zh-CN" altLang="en-US" sz="2000" dirty="0">
                <a:solidFill>
                  <a:schemeClr val="accent1">
                    <a:lumMod val="50000"/>
                  </a:schemeClr>
                </a:solidFill>
              </a:rPr>
              <a:t>，</a:t>
            </a:r>
            <a:r>
              <a:rPr lang="en-US" altLang="zh-CN" sz="2000" dirty="0">
                <a:solidFill>
                  <a:schemeClr val="accent1">
                    <a:lumMod val="50000"/>
                  </a:schemeClr>
                </a:solidFill>
              </a:rPr>
              <a:t>Read, Write</a:t>
            </a:r>
            <a:r>
              <a:rPr lang="zh-CN" altLang="en-US" sz="2000" dirty="0">
                <a:solidFill>
                  <a:schemeClr val="accent1">
                    <a:lumMod val="50000"/>
                  </a:schemeClr>
                </a:solidFill>
              </a:rPr>
              <a:t>和</a:t>
            </a:r>
            <a:r>
              <a:rPr lang="en-US" altLang="zh-CN" sz="2000" dirty="0">
                <a:solidFill>
                  <a:schemeClr val="accent1">
                    <a:lumMod val="50000"/>
                  </a:schemeClr>
                </a:solidFill>
              </a:rPr>
              <a:t>Erase</a:t>
            </a:r>
            <a:r>
              <a:rPr lang="zh-CN" altLang="en-US" sz="2000" dirty="0">
                <a:solidFill>
                  <a:schemeClr val="accent1">
                    <a:lumMod val="50000"/>
                  </a:schemeClr>
                </a:solidFill>
              </a:rPr>
              <a:t>的</a:t>
            </a:r>
            <a:r>
              <a:rPr lang="en-US" altLang="zh-CN" sz="2000" dirty="0">
                <a:solidFill>
                  <a:schemeClr val="accent1">
                    <a:lumMod val="50000"/>
                  </a:schemeClr>
                </a:solidFill>
              </a:rPr>
              <a:t>API</a:t>
            </a:r>
            <a:r>
              <a:rPr lang="zh-CN" altLang="en-US" sz="2000" dirty="0">
                <a:solidFill>
                  <a:schemeClr val="accent1">
                    <a:lumMod val="50000"/>
                  </a:schemeClr>
                </a:solidFill>
              </a:rPr>
              <a:t>并设计好传参。</a:t>
            </a:r>
            <a:r>
              <a:rPr lang="en-US" altLang="zh-CN" sz="2000" dirty="0">
                <a:solidFill>
                  <a:schemeClr val="accent1">
                    <a:lumMod val="50000"/>
                  </a:schemeClr>
                </a:solidFill>
              </a:rPr>
              <a:t>    </a:t>
            </a:r>
          </a:p>
          <a:p>
            <a:pPr marL="0" indent="0">
              <a:buNone/>
            </a:pPr>
            <a:endParaRPr lang="en-US" altLang="zh-CN" sz="2000" dirty="0">
              <a:solidFill>
                <a:schemeClr val="accent1">
                  <a:lumMod val="50000"/>
                </a:schemeClr>
              </a:solidFill>
            </a:endParaRPr>
          </a:p>
          <a:p>
            <a:pPr marL="0" indent="0">
              <a:buNone/>
            </a:pPr>
            <a:endParaRPr lang="zh-CN" altLang="en-US" sz="20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sp>
        <p:nvSpPr>
          <p:cNvPr id="14" name="Rectangle 13">
            <a:extLst>
              <a:ext uri="{FF2B5EF4-FFF2-40B4-BE49-F238E27FC236}">
                <a16:creationId xmlns:a16="http://schemas.microsoft.com/office/drawing/2014/main" id="{A0041CBC-555E-44BC-A0E2-21A6721F5F3C}"/>
              </a:ext>
            </a:extLst>
          </p:cNvPr>
          <p:cNvSpPr/>
          <p:nvPr/>
        </p:nvSpPr>
        <p:spPr>
          <a:xfrm>
            <a:off x="0" y="1994399"/>
            <a:ext cx="11965858" cy="646331"/>
          </a:xfrm>
          <a:prstGeom prst="rect">
            <a:avLst/>
          </a:prstGeom>
        </p:spPr>
        <p:txBody>
          <a:bodyPr wrap="square">
            <a:spAutoFit/>
          </a:bodyPr>
          <a:lstStyle/>
          <a:p>
            <a:r>
              <a:rPr lang="en-US" altLang="zh-CN" dirty="0">
                <a:solidFill>
                  <a:schemeClr val="accent1">
                    <a:lumMod val="50000"/>
                  </a:schemeClr>
                </a:solidFill>
              </a:rPr>
              <a:t>     </a:t>
            </a:r>
            <a:r>
              <a:rPr lang="zh-CN" altLang="en-US" dirty="0">
                <a:solidFill>
                  <a:schemeClr val="accent1">
                    <a:lumMod val="50000"/>
                  </a:schemeClr>
                </a:solidFill>
              </a:rPr>
              <a:t>对</a:t>
            </a:r>
            <a:r>
              <a:rPr lang="en-US" altLang="zh-CN" dirty="0">
                <a:solidFill>
                  <a:schemeClr val="accent1">
                    <a:lumMod val="50000"/>
                  </a:schemeClr>
                </a:solidFill>
              </a:rPr>
              <a:t>eMMC</a:t>
            </a:r>
            <a:r>
              <a:rPr lang="zh-CN" altLang="en-US" dirty="0">
                <a:solidFill>
                  <a:schemeClr val="accent1">
                    <a:lumMod val="50000"/>
                  </a:schemeClr>
                </a:solidFill>
              </a:rPr>
              <a:t>来讲，其读写操作的最小单位与</a:t>
            </a:r>
            <a:r>
              <a:rPr lang="en-US" altLang="zh-CN" dirty="0" err="1">
                <a:solidFill>
                  <a:schemeClr val="accent1">
                    <a:lumMod val="50000"/>
                  </a:schemeClr>
                </a:solidFill>
              </a:rPr>
              <a:t>NandFlash</a:t>
            </a:r>
            <a:r>
              <a:rPr lang="zh-CN" altLang="en-US" dirty="0">
                <a:solidFill>
                  <a:schemeClr val="accent1">
                    <a:lumMod val="50000"/>
                  </a:schemeClr>
                </a:solidFill>
              </a:rPr>
              <a:t>一样为</a:t>
            </a:r>
            <a:r>
              <a:rPr lang="en-US" altLang="zh-CN" dirty="0">
                <a:solidFill>
                  <a:schemeClr val="accent1">
                    <a:lumMod val="50000"/>
                  </a:schemeClr>
                </a:solidFill>
              </a:rPr>
              <a:t>Block</a:t>
            </a:r>
            <a:r>
              <a:rPr lang="zh-CN" altLang="en-US" dirty="0">
                <a:solidFill>
                  <a:schemeClr val="accent1">
                    <a:lumMod val="50000"/>
                  </a:schemeClr>
                </a:solidFill>
              </a:rPr>
              <a:t>，每个</a:t>
            </a:r>
            <a:r>
              <a:rPr lang="en-US" altLang="zh-CN" dirty="0">
                <a:solidFill>
                  <a:schemeClr val="accent1">
                    <a:lumMod val="50000"/>
                  </a:schemeClr>
                </a:solidFill>
              </a:rPr>
              <a:t>Block</a:t>
            </a:r>
            <a:r>
              <a:rPr lang="zh-CN" altLang="en-US" dirty="0">
                <a:solidFill>
                  <a:schemeClr val="accent1">
                    <a:lumMod val="50000"/>
                  </a:schemeClr>
                </a:solidFill>
              </a:rPr>
              <a:t>的</a:t>
            </a:r>
            <a:r>
              <a:rPr lang="en-US" altLang="zh-CN" dirty="0">
                <a:solidFill>
                  <a:schemeClr val="accent1">
                    <a:lumMod val="50000"/>
                  </a:schemeClr>
                </a:solidFill>
              </a:rPr>
              <a:t>size</a:t>
            </a:r>
            <a:r>
              <a:rPr lang="zh-CN" altLang="en-US" dirty="0">
                <a:solidFill>
                  <a:schemeClr val="accent1">
                    <a:lumMod val="50000"/>
                  </a:schemeClr>
                </a:solidFill>
              </a:rPr>
              <a:t>默认为</a:t>
            </a:r>
            <a:r>
              <a:rPr lang="en-US" altLang="zh-CN" dirty="0">
                <a:solidFill>
                  <a:schemeClr val="accent1">
                    <a:lumMod val="50000"/>
                  </a:schemeClr>
                </a:solidFill>
              </a:rPr>
              <a:t>512 Bytes</a:t>
            </a:r>
            <a:r>
              <a:rPr lang="zh-CN" altLang="en-US" dirty="0">
                <a:solidFill>
                  <a:schemeClr val="accent1">
                    <a:lumMod val="50000"/>
                  </a:schemeClr>
                </a:solidFill>
              </a:rPr>
              <a:t>，而擦除则是以</a:t>
            </a:r>
            <a:r>
              <a:rPr lang="en-US" altLang="zh-CN" dirty="0">
                <a:solidFill>
                  <a:schemeClr val="accent1">
                    <a:lumMod val="50000"/>
                  </a:schemeClr>
                </a:solidFill>
              </a:rPr>
              <a:t>Group</a:t>
            </a:r>
            <a:r>
              <a:rPr lang="zh-CN" altLang="en-US" dirty="0">
                <a:solidFill>
                  <a:schemeClr val="accent1">
                    <a:lumMod val="50000"/>
                  </a:schemeClr>
                </a:solidFill>
              </a:rPr>
              <a:t>为单位，而每个</a:t>
            </a:r>
            <a:r>
              <a:rPr lang="en-US" altLang="zh-CN" dirty="0">
                <a:solidFill>
                  <a:schemeClr val="accent1">
                    <a:lumMod val="50000"/>
                  </a:schemeClr>
                </a:solidFill>
              </a:rPr>
              <a:t>Group</a:t>
            </a:r>
            <a:r>
              <a:rPr lang="zh-CN" altLang="en-US" dirty="0">
                <a:solidFill>
                  <a:schemeClr val="accent1">
                    <a:lumMod val="50000"/>
                  </a:schemeClr>
                </a:solidFill>
              </a:rPr>
              <a:t>的</a:t>
            </a:r>
            <a:r>
              <a:rPr lang="en-US" altLang="zh-CN" dirty="0">
                <a:solidFill>
                  <a:schemeClr val="accent1">
                    <a:lumMod val="50000"/>
                  </a:schemeClr>
                </a:solidFill>
              </a:rPr>
              <a:t>size</a:t>
            </a:r>
            <a:r>
              <a:rPr lang="zh-CN" altLang="en-US" dirty="0">
                <a:solidFill>
                  <a:schemeClr val="accent1">
                    <a:lumMod val="50000"/>
                  </a:schemeClr>
                </a:solidFill>
              </a:rPr>
              <a:t>则可以通过</a:t>
            </a:r>
            <a:r>
              <a:rPr lang="en-US" altLang="zh-CN" dirty="0">
                <a:solidFill>
                  <a:schemeClr val="accent1">
                    <a:lumMod val="50000"/>
                  </a:schemeClr>
                </a:solidFill>
              </a:rPr>
              <a:t>CMD</a:t>
            </a:r>
            <a:r>
              <a:rPr lang="zh-CN" altLang="en-US" dirty="0">
                <a:solidFill>
                  <a:schemeClr val="accent1">
                    <a:lumMod val="50000"/>
                  </a:schemeClr>
                </a:solidFill>
              </a:rPr>
              <a:t>命令读取</a:t>
            </a:r>
            <a:r>
              <a:rPr lang="en-US" altLang="zh-CN" dirty="0">
                <a:solidFill>
                  <a:schemeClr val="accent1">
                    <a:lumMod val="50000"/>
                  </a:schemeClr>
                </a:solidFill>
              </a:rPr>
              <a:t>eMMC</a:t>
            </a:r>
            <a:r>
              <a:rPr lang="zh-CN" altLang="en-US" dirty="0">
                <a:solidFill>
                  <a:schemeClr val="accent1">
                    <a:lumMod val="50000"/>
                  </a:schemeClr>
                </a:solidFill>
              </a:rPr>
              <a:t>的</a:t>
            </a:r>
            <a:r>
              <a:rPr lang="en-US" altLang="zh-CN" dirty="0">
                <a:solidFill>
                  <a:schemeClr val="accent1">
                    <a:lumMod val="50000"/>
                  </a:schemeClr>
                </a:solidFill>
              </a:rPr>
              <a:t>CSD</a:t>
            </a:r>
            <a:r>
              <a:rPr lang="zh-CN" altLang="en-US" dirty="0">
                <a:solidFill>
                  <a:schemeClr val="accent1">
                    <a:lumMod val="50000"/>
                  </a:schemeClr>
                </a:solidFill>
              </a:rPr>
              <a:t>寄存器来判断。</a:t>
            </a:r>
            <a:endParaRPr lang="zh-CN" altLang="en-US" dirty="0"/>
          </a:p>
        </p:txBody>
      </p:sp>
      <p:sp>
        <p:nvSpPr>
          <p:cNvPr id="16" name="Rectangle 15">
            <a:extLst>
              <a:ext uri="{FF2B5EF4-FFF2-40B4-BE49-F238E27FC236}">
                <a16:creationId xmlns:a16="http://schemas.microsoft.com/office/drawing/2014/main" id="{342EB256-714A-4894-81A1-33DBB9A45772}"/>
              </a:ext>
            </a:extLst>
          </p:cNvPr>
          <p:cNvSpPr/>
          <p:nvPr/>
        </p:nvSpPr>
        <p:spPr>
          <a:xfrm>
            <a:off x="341670" y="3059667"/>
            <a:ext cx="11729426" cy="2585323"/>
          </a:xfrm>
          <a:prstGeom prst="rect">
            <a:avLst/>
          </a:prstGeom>
        </p:spPr>
        <p:txBody>
          <a:bodyPr wrap="square">
            <a:spAutoFit/>
          </a:bodyPr>
          <a:lstStyle/>
          <a:p>
            <a:pPr marL="285750" indent="-285750">
              <a:buFont typeface="Wingdings" panose="05000000000000000000" pitchFamily="2" charset="2"/>
              <a:buChar char="l"/>
            </a:pPr>
            <a:r>
              <a:rPr lang="zh-CN" altLang="en-US" dirty="0"/>
              <a:t>status_t MMC_Init(mmc_card_t *card);</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a:t>status_t</a:t>
            </a:r>
            <a:r>
              <a:rPr lang="en-US" altLang="zh-CN" dirty="0"/>
              <a:t> </a:t>
            </a:r>
            <a:r>
              <a:rPr lang="en-US" altLang="zh-CN" dirty="0" err="1"/>
              <a:t>MMC_CardInit</a:t>
            </a:r>
            <a:r>
              <a:rPr lang="en-US" altLang="zh-CN" dirty="0"/>
              <a:t>(</a:t>
            </a:r>
            <a:r>
              <a:rPr lang="en-US" altLang="zh-CN" dirty="0" err="1"/>
              <a:t>mmc_card_t</a:t>
            </a:r>
            <a:r>
              <a:rPr lang="en-US" altLang="zh-CN" dirty="0"/>
              <a:t> *card);</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a:t>status_t</a:t>
            </a:r>
            <a:r>
              <a:rPr lang="en-US" altLang="zh-CN" dirty="0"/>
              <a:t> </a:t>
            </a:r>
            <a:r>
              <a:rPr lang="en-US" altLang="zh-CN" dirty="0" err="1"/>
              <a:t>MMC_ReadBlocks</a:t>
            </a:r>
            <a:r>
              <a:rPr lang="en-US" altLang="zh-CN" dirty="0"/>
              <a:t>(</a:t>
            </a:r>
            <a:r>
              <a:rPr lang="en-US" altLang="zh-CN" dirty="0" err="1"/>
              <a:t>mmc_card_t</a:t>
            </a:r>
            <a:r>
              <a:rPr lang="en-US" altLang="zh-CN" dirty="0"/>
              <a:t> *card, uint8_t *buffer, uint32_t </a:t>
            </a:r>
            <a:r>
              <a:rPr lang="en-US" altLang="zh-CN" dirty="0" err="1"/>
              <a:t>startBlock</a:t>
            </a:r>
            <a:r>
              <a:rPr lang="en-US" altLang="zh-CN" dirty="0"/>
              <a:t>, uint32_t </a:t>
            </a:r>
            <a:r>
              <a:rPr lang="en-US" altLang="zh-CN" dirty="0" err="1"/>
              <a:t>blockCount</a:t>
            </a:r>
            <a:r>
              <a:rPr lang="en-US" altLang="zh-CN" dirty="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a:t>status_t</a:t>
            </a:r>
            <a:r>
              <a:rPr lang="en-US" altLang="zh-CN" dirty="0"/>
              <a:t> </a:t>
            </a:r>
            <a:r>
              <a:rPr lang="en-US" altLang="zh-CN" dirty="0" err="1"/>
              <a:t>MMC_WriteBlocks</a:t>
            </a:r>
            <a:r>
              <a:rPr lang="en-US" altLang="zh-CN" dirty="0"/>
              <a:t>(</a:t>
            </a:r>
            <a:r>
              <a:rPr lang="en-US" altLang="zh-CN" dirty="0" err="1"/>
              <a:t>mmc_card_t</a:t>
            </a:r>
            <a:r>
              <a:rPr lang="en-US" altLang="zh-CN" dirty="0"/>
              <a:t> *card, const uint8_t *buffer, uint32_t </a:t>
            </a:r>
            <a:r>
              <a:rPr lang="en-US" altLang="zh-CN" dirty="0" err="1"/>
              <a:t>startBlock</a:t>
            </a:r>
            <a:r>
              <a:rPr lang="en-US" altLang="zh-CN" dirty="0"/>
              <a:t>, uint32_t </a:t>
            </a:r>
            <a:r>
              <a:rPr lang="en-US" altLang="zh-CN" dirty="0" err="1"/>
              <a:t>blockCount</a:t>
            </a:r>
            <a:r>
              <a:rPr lang="en-US" altLang="zh-CN" dirty="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fr-FR" altLang="zh-CN" dirty="0" err="1"/>
              <a:t>status_t</a:t>
            </a:r>
            <a:r>
              <a:rPr lang="fr-FR" altLang="zh-CN" dirty="0"/>
              <a:t> </a:t>
            </a:r>
            <a:r>
              <a:rPr lang="fr-FR" altLang="zh-CN" dirty="0" err="1"/>
              <a:t>MMC_EraseGroups</a:t>
            </a:r>
            <a:r>
              <a:rPr lang="fr-FR" altLang="zh-CN" dirty="0"/>
              <a:t>(</a:t>
            </a:r>
            <a:r>
              <a:rPr lang="fr-FR" altLang="zh-CN" dirty="0" err="1"/>
              <a:t>mmc_card_t</a:t>
            </a:r>
            <a:r>
              <a:rPr lang="fr-FR" altLang="zh-CN" dirty="0"/>
              <a:t> *</a:t>
            </a:r>
            <a:r>
              <a:rPr lang="fr-FR" altLang="zh-CN" dirty="0" err="1"/>
              <a:t>card</a:t>
            </a:r>
            <a:r>
              <a:rPr lang="fr-FR" altLang="zh-CN" dirty="0"/>
              <a:t>, uint32_t </a:t>
            </a:r>
            <a:r>
              <a:rPr lang="fr-FR" altLang="zh-CN" dirty="0" err="1"/>
              <a:t>startGroup</a:t>
            </a:r>
            <a:r>
              <a:rPr lang="fr-FR" altLang="zh-CN" dirty="0"/>
              <a:t>, uint32_t </a:t>
            </a:r>
            <a:r>
              <a:rPr lang="fr-FR" altLang="zh-CN" dirty="0" err="1"/>
              <a:t>endGroup</a:t>
            </a:r>
            <a:r>
              <a:rPr lang="fr-FR" altLang="zh-CN" dirty="0"/>
              <a:t>);</a:t>
            </a:r>
            <a:endParaRPr lang="zh-CN" altLang="en-US" dirty="0"/>
          </a:p>
        </p:txBody>
      </p:sp>
      <p:sp>
        <p:nvSpPr>
          <p:cNvPr id="18" name="TextBox 17">
            <a:extLst>
              <a:ext uri="{FF2B5EF4-FFF2-40B4-BE49-F238E27FC236}">
                <a16:creationId xmlns:a16="http://schemas.microsoft.com/office/drawing/2014/main" id="{93A0ED37-C9C1-4886-AEE1-37222AA22CEF}"/>
              </a:ext>
            </a:extLst>
          </p:cNvPr>
          <p:cNvSpPr txBox="1"/>
          <p:nvPr/>
        </p:nvSpPr>
        <p:spPr>
          <a:xfrm>
            <a:off x="260554" y="5644989"/>
            <a:ext cx="11670891" cy="986587"/>
          </a:xfrm>
          <a:prstGeom prst="rect">
            <a:avLst/>
          </a:prstGeom>
          <a:noFill/>
        </p:spPr>
        <p:txBody>
          <a:bodyPr wrap="square" lIns="91440" tIns="45720" rIns="91440" rtlCol="0" anchor="t">
            <a:noAutofit/>
          </a:bodyPr>
          <a:lstStyle/>
          <a:p>
            <a:r>
              <a:rPr lang="en-US" altLang="zh-CN" sz="1200" dirty="0">
                <a:solidFill>
                  <a:srgbClr val="FF0000"/>
                </a:solidFill>
              </a:rPr>
              <a:t>Note</a:t>
            </a:r>
            <a:r>
              <a:rPr lang="zh-CN" altLang="en-US" sz="1200" dirty="0">
                <a:solidFill>
                  <a:srgbClr val="FF0000"/>
                </a:solidFill>
              </a:rPr>
              <a:t>：</a:t>
            </a:r>
            <a:endParaRPr lang="en-US" altLang="zh-CN" sz="1200" dirty="0">
              <a:solidFill>
                <a:srgbClr val="FF0000"/>
              </a:solidFill>
            </a:endParaRPr>
          </a:p>
          <a:p>
            <a:r>
              <a:rPr lang="zh-CN" altLang="en-US" sz="1200" dirty="0">
                <a:solidFill>
                  <a:srgbClr val="FF0000"/>
                </a:solidFill>
              </a:rPr>
              <a:t>如果你的代码不超过</a:t>
            </a:r>
            <a:r>
              <a:rPr lang="en-US" altLang="zh-CN" sz="1200" dirty="0">
                <a:solidFill>
                  <a:srgbClr val="FF0000"/>
                </a:solidFill>
              </a:rPr>
              <a:t>4MB</a:t>
            </a:r>
            <a:r>
              <a:rPr lang="zh-CN" altLang="en-US" sz="1200" dirty="0">
                <a:solidFill>
                  <a:srgbClr val="FF0000"/>
                </a:solidFill>
              </a:rPr>
              <a:t>，则我的建议是你可以把代码放到</a:t>
            </a:r>
            <a:r>
              <a:rPr lang="en-US" altLang="zh-CN" sz="1200" dirty="0" err="1">
                <a:solidFill>
                  <a:srgbClr val="FF0000"/>
                </a:solidFill>
              </a:rPr>
              <a:t>eMMMC</a:t>
            </a:r>
            <a:r>
              <a:rPr lang="zh-CN" altLang="en-US" sz="1200" dirty="0">
                <a:solidFill>
                  <a:srgbClr val="FF0000"/>
                </a:solidFill>
              </a:rPr>
              <a:t>的</a:t>
            </a:r>
            <a:r>
              <a:rPr lang="en-US" altLang="zh-CN" sz="1200" dirty="0" err="1">
                <a:solidFill>
                  <a:srgbClr val="FF0000"/>
                </a:solidFill>
              </a:rPr>
              <a:t>BootArea</a:t>
            </a:r>
            <a:r>
              <a:rPr lang="zh-CN" altLang="en-US" sz="1200" dirty="0">
                <a:solidFill>
                  <a:srgbClr val="FF0000"/>
                </a:solidFill>
              </a:rPr>
              <a:t>分区，然后需要频繁读写的用户的数据则放到</a:t>
            </a:r>
            <a:r>
              <a:rPr lang="en-US" altLang="zh-CN" sz="1200" dirty="0">
                <a:solidFill>
                  <a:srgbClr val="FF0000"/>
                </a:solidFill>
              </a:rPr>
              <a:t>User Data Area</a:t>
            </a:r>
            <a:r>
              <a:rPr lang="zh-CN" altLang="en-US" sz="1200" dirty="0">
                <a:solidFill>
                  <a:srgbClr val="FF0000"/>
                </a:solidFill>
              </a:rPr>
              <a:t>分区，这样可以做到代码和数据安全隔离，频繁读写数据的时候不会影响到用户代码，保证代码完整。当然，如果用户代码超过</a:t>
            </a:r>
            <a:r>
              <a:rPr lang="en-US" altLang="zh-CN" sz="1200" dirty="0">
                <a:solidFill>
                  <a:srgbClr val="FF0000"/>
                </a:solidFill>
              </a:rPr>
              <a:t>4MB</a:t>
            </a:r>
            <a:r>
              <a:rPr lang="zh-CN" altLang="en-US" sz="1200" dirty="0">
                <a:solidFill>
                  <a:srgbClr val="FF0000"/>
                </a:solidFill>
              </a:rPr>
              <a:t>，其实也可以在</a:t>
            </a:r>
            <a:r>
              <a:rPr lang="en-US" altLang="zh-CN" sz="1200" dirty="0" err="1">
                <a:solidFill>
                  <a:srgbClr val="FF0000"/>
                </a:solidFill>
              </a:rPr>
              <a:t>BootArea</a:t>
            </a:r>
            <a:r>
              <a:rPr lang="zh-CN" altLang="en-US" sz="1200" dirty="0">
                <a:solidFill>
                  <a:srgbClr val="FF0000"/>
                </a:solidFill>
              </a:rPr>
              <a:t>区只放一个小的</a:t>
            </a:r>
            <a:r>
              <a:rPr lang="en-US" altLang="zh-CN" sz="1200" dirty="0">
                <a:solidFill>
                  <a:srgbClr val="FF0000"/>
                </a:solidFill>
              </a:rPr>
              <a:t>Bootloader</a:t>
            </a:r>
            <a:r>
              <a:rPr lang="zh-CN" altLang="en-US" sz="1200" dirty="0">
                <a:solidFill>
                  <a:srgbClr val="FF0000"/>
                </a:solidFill>
              </a:rPr>
              <a:t>，这样可以确保每次上电该</a:t>
            </a:r>
            <a:r>
              <a:rPr lang="en-US" altLang="zh-CN" sz="1200" dirty="0">
                <a:solidFill>
                  <a:srgbClr val="FF0000"/>
                </a:solidFill>
              </a:rPr>
              <a:t>Bootloader</a:t>
            </a:r>
            <a:r>
              <a:rPr lang="zh-CN" altLang="en-US" sz="1200" dirty="0">
                <a:solidFill>
                  <a:srgbClr val="FF0000"/>
                </a:solidFill>
              </a:rPr>
              <a:t>是先允许的，然后通过它把存放在</a:t>
            </a:r>
            <a:r>
              <a:rPr lang="en-US" altLang="zh-CN" sz="1200" dirty="0" err="1">
                <a:solidFill>
                  <a:srgbClr val="FF0000"/>
                </a:solidFill>
              </a:rPr>
              <a:t>UserData</a:t>
            </a:r>
            <a:r>
              <a:rPr lang="en-US" altLang="zh-CN" sz="1200" dirty="0">
                <a:solidFill>
                  <a:srgbClr val="FF0000"/>
                </a:solidFill>
              </a:rPr>
              <a:t> Area</a:t>
            </a:r>
            <a:r>
              <a:rPr lang="zh-CN" altLang="en-US" sz="1200" dirty="0">
                <a:solidFill>
                  <a:srgbClr val="FF0000"/>
                </a:solidFill>
              </a:rPr>
              <a:t>分区主要的用户代码手动</a:t>
            </a:r>
            <a:r>
              <a:rPr lang="en-US" altLang="zh-CN" sz="1200" dirty="0">
                <a:solidFill>
                  <a:srgbClr val="FF0000"/>
                </a:solidFill>
              </a:rPr>
              <a:t>load</a:t>
            </a:r>
            <a:r>
              <a:rPr lang="zh-CN" altLang="en-US" sz="1200" dirty="0">
                <a:solidFill>
                  <a:srgbClr val="FF0000"/>
                </a:solidFill>
              </a:rPr>
              <a:t>到</a:t>
            </a:r>
            <a:r>
              <a:rPr lang="en-US" altLang="zh-CN" sz="1200" dirty="0">
                <a:solidFill>
                  <a:srgbClr val="FF0000"/>
                </a:solidFill>
              </a:rPr>
              <a:t>RAM</a:t>
            </a:r>
            <a:r>
              <a:rPr lang="zh-CN" altLang="en-US" sz="1200" dirty="0">
                <a:solidFill>
                  <a:srgbClr val="FF0000"/>
                </a:solidFill>
              </a:rPr>
              <a:t>执行，这样即使</a:t>
            </a:r>
            <a:r>
              <a:rPr lang="en-US" altLang="zh-CN" sz="1200" dirty="0" err="1">
                <a:solidFill>
                  <a:srgbClr val="FF0000"/>
                </a:solidFill>
              </a:rPr>
              <a:t>UserData</a:t>
            </a:r>
            <a:r>
              <a:rPr lang="en-US" altLang="zh-CN" sz="1200" dirty="0">
                <a:solidFill>
                  <a:srgbClr val="FF0000"/>
                </a:solidFill>
              </a:rPr>
              <a:t> Area</a:t>
            </a:r>
            <a:r>
              <a:rPr lang="zh-CN" altLang="en-US" sz="1200" dirty="0">
                <a:solidFill>
                  <a:srgbClr val="FF0000"/>
                </a:solidFill>
              </a:rPr>
              <a:t>分区的主程序被破坏了，</a:t>
            </a:r>
            <a:r>
              <a:rPr lang="en-US" altLang="zh-CN" sz="1200" dirty="0">
                <a:solidFill>
                  <a:srgbClr val="FF0000"/>
                </a:solidFill>
              </a:rPr>
              <a:t>Bootloader</a:t>
            </a:r>
            <a:r>
              <a:rPr lang="zh-CN" altLang="en-US" sz="1200" dirty="0">
                <a:solidFill>
                  <a:srgbClr val="FF0000"/>
                </a:solidFill>
              </a:rPr>
              <a:t>也还存在。</a:t>
            </a:r>
          </a:p>
        </p:txBody>
      </p:sp>
    </p:spTree>
    <p:extLst>
      <p:ext uri="{BB962C8B-B14F-4D97-AF65-F5344CB8AC3E}">
        <p14:creationId xmlns:p14="http://schemas.microsoft.com/office/powerpoint/2010/main" val="2026241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98698-F647-433C-AE14-C85EA0C03B68}"/>
              </a:ext>
            </a:extLst>
          </p:cNvPr>
          <p:cNvSpPr>
            <a:spLocks noGrp="1"/>
          </p:cNvSpPr>
          <p:nvPr>
            <p:ph type="title"/>
          </p:nvPr>
        </p:nvSpPr>
        <p:spPr/>
        <p:txBody>
          <a:bodyPr/>
          <a:lstStyle/>
          <a:p>
            <a:r>
              <a:rPr lang="en-US" cap="none" dirty="0"/>
              <a:t>e</a:t>
            </a:r>
            <a:r>
              <a:rPr lang="en-US" dirty="0"/>
              <a:t>MMC </a:t>
            </a:r>
            <a:br>
              <a:rPr lang="en-US" dirty="0"/>
            </a:br>
            <a:r>
              <a:rPr lang="en-US" cap="none" dirty="0"/>
              <a:t>Introduction</a:t>
            </a:r>
            <a:endParaRPr lang="en-GB" sz="2000" dirty="0"/>
          </a:p>
        </p:txBody>
      </p:sp>
    </p:spTree>
    <p:extLst>
      <p:ext uri="{BB962C8B-B14F-4D97-AF65-F5344CB8AC3E}">
        <p14:creationId xmlns:p14="http://schemas.microsoft.com/office/powerpoint/2010/main" val="30200181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19240"/>
            <a:ext cx="12192000" cy="1153689"/>
          </a:xfrm>
        </p:spPr>
        <p:txBody>
          <a:bodyPr>
            <a:normAutofit/>
          </a:bodyPr>
          <a:lstStyle/>
          <a:p>
            <a:pPr marL="0" indent="0">
              <a:buNone/>
            </a:pPr>
            <a:r>
              <a:rPr lang="en-US" altLang="zh-CN" sz="2000" dirty="0">
                <a:solidFill>
                  <a:schemeClr val="accent1">
                    <a:lumMod val="50000"/>
                  </a:schemeClr>
                </a:solidFill>
              </a:rPr>
              <a:t>2. </a:t>
            </a:r>
            <a:r>
              <a:rPr lang="zh-CN" altLang="en-US" sz="2000" dirty="0">
                <a:solidFill>
                  <a:schemeClr val="accent1">
                    <a:lumMod val="50000"/>
                  </a:schemeClr>
                </a:solidFill>
              </a:rPr>
              <a:t>本文档最后链接提供了基于</a:t>
            </a:r>
            <a:r>
              <a:rPr lang="en-US" altLang="zh-CN" sz="2000" dirty="0">
                <a:solidFill>
                  <a:schemeClr val="accent1">
                    <a:lumMod val="50000"/>
                  </a:schemeClr>
                </a:solidFill>
              </a:rPr>
              <a:t>RT1052</a:t>
            </a:r>
            <a:r>
              <a:rPr lang="zh-CN" altLang="en-US" sz="2000" dirty="0">
                <a:solidFill>
                  <a:schemeClr val="accent1">
                    <a:lumMod val="50000"/>
                  </a:schemeClr>
                </a:solidFill>
              </a:rPr>
              <a:t>的完整</a:t>
            </a:r>
            <a:r>
              <a:rPr lang="en-US" altLang="zh-CN" sz="2000" dirty="0">
                <a:solidFill>
                  <a:schemeClr val="accent1">
                    <a:lumMod val="50000"/>
                  </a:schemeClr>
                </a:solidFill>
              </a:rPr>
              <a:t>eMMC</a:t>
            </a:r>
            <a:r>
              <a:rPr lang="zh-CN" altLang="en-US" sz="2000" dirty="0">
                <a:solidFill>
                  <a:schemeClr val="accent1">
                    <a:lumMod val="50000"/>
                  </a:schemeClr>
                </a:solidFill>
              </a:rPr>
              <a:t>读写驱动示例工程，该例程基于</a:t>
            </a:r>
            <a:r>
              <a:rPr lang="en-US" altLang="zh-CN" sz="2000" dirty="0">
                <a:solidFill>
                  <a:schemeClr val="accent1">
                    <a:lumMod val="50000"/>
                  </a:schemeClr>
                </a:solidFill>
              </a:rPr>
              <a:t>SDK2.6.1</a:t>
            </a:r>
            <a:r>
              <a:rPr lang="zh-CN" altLang="en-US" sz="2000" dirty="0">
                <a:solidFill>
                  <a:schemeClr val="accent1">
                    <a:lumMod val="50000"/>
                  </a:schemeClr>
                </a:solidFill>
              </a:rPr>
              <a:t>的</a:t>
            </a:r>
            <a:r>
              <a:rPr lang="en-US" altLang="zh-CN" sz="2000" dirty="0">
                <a:solidFill>
                  <a:schemeClr val="accent1">
                    <a:lumMod val="50000"/>
                  </a:schemeClr>
                </a:solidFill>
              </a:rPr>
              <a:t>middleware </a:t>
            </a:r>
            <a:r>
              <a:rPr lang="en-US" altLang="zh-CN" sz="2000" dirty="0" err="1">
                <a:solidFill>
                  <a:schemeClr val="accent1">
                    <a:lumMod val="50000"/>
                  </a:schemeClr>
                </a:solidFill>
              </a:rPr>
              <a:t>sdmmc</a:t>
            </a:r>
            <a:r>
              <a:rPr lang="zh-CN" altLang="en-US" sz="2000" dirty="0">
                <a:solidFill>
                  <a:schemeClr val="accent1">
                    <a:lumMod val="50000"/>
                  </a:schemeClr>
                </a:solidFill>
              </a:rPr>
              <a:t>驱动修改而来，修补了针对</a:t>
            </a:r>
            <a:r>
              <a:rPr lang="en-US" altLang="zh-CN" sz="2000" dirty="0">
                <a:solidFill>
                  <a:schemeClr val="accent1">
                    <a:lumMod val="50000"/>
                  </a:schemeClr>
                </a:solidFill>
              </a:rPr>
              <a:t>eMMC</a:t>
            </a:r>
            <a:r>
              <a:rPr lang="zh-CN" altLang="en-US" sz="2000" dirty="0">
                <a:solidFill>
                  <a:schemeClr val="accent1">
                    <a:lumMod val="50000"/>
                  </a:schemeClr>
                </a:solidFill>
              </a:rPr>
              <a:t>的几个处理不妥之处，并做了板级的驱动移植，其中有些地方需要着重注意，列举如下，供参考：</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pic>
        <p:nvPicPr>
          <p:cNvPr id="8" name="Picture 7">
            <a:extLst>
              <a:ext uri="{FF2B5EF4-FFF2-40B4-BE49-F238E27FC236}">
                <a16:creationId xmlns:a16="http://schemas.microsoft.com/office/drawing/2014/main" id="{94BDC10F-6E9C-4CE4-B537-8E0A0A06A985}"/>
              </a:ext>
            </a:extLst>
          </p:cNvPr>
          <p:cNvPicPr>
            <a:picLocks noChangeAspect="1"/>
          </p:cNvPicPr>
          <p:nvPr/>
        </p:nvPicPr>
        <p:blipFill>
          <a:blip r:embed="rId3"/>
          <a:stretch>
            <a:fillRect/>
          </a:stretch>
        </p:blipFill>
        <p:spPr>
          <a:xfrm>
            <a:off x="140721" y="2793981"/>
            <a:ext cx="7980877" cy="3831362"/>
          </a:xfrm>
          <a:prstGeom prst="rect">
            <a:avLst/>
          </a:prstGeom>
        </p:spPr>
      </p:pic>
      <p:pic>
        <p:nvPicPr>
          <p:cNvPr id="9" name="Picture 8">
            <a:extLst>
              <a:ext uri="{FF2B5EF4-FFF2-40B4-BE49-F238E27FC236}">
                <a16:creationId xmlns:a16="http://schemas.microsoft.com/office/drawing/2014/main" id="{A5547D4B-7E34-4423-A176-1B19CE9639F9}"/>
              </a:ext>
            </a:extLst>
          </p:cNvPr>
          <p:cNvPicPr>
            <a:picLocks noChangeAspect="1"/>
          </p:cNvPicPr>
          <p:nvPr/>
        </p:nvPicPr>
        <p:blipFill>
          <a:blip r:embed="rId4"/>
          <a:stretch>
            <a:fillRect/>
          </a:stretch>
        </p:blipFill>
        <p:spPr>
          <a:xfrm>
            <a:off x="5432651" y="2793981"/>
            <a:ext cx="6651720" cy="2210641"/>
          </a:xfrm>
          <a:prstGeom prst="rect">
            <a:avLst/>
          </a:prstGeom>
        </p:spPr>
      </p:pic>
      <p:sp>
        <p:nvSpPr>
          <p:cNvPr id="11" name="Text Placeholder 4">
            <a:extLst>
              <a:ext uri="{FF2B5EF4-FFF2-40B4-BE49-F238E27FC236}">
                <a16:creationId xmlns:a16="http://schemas.microsoft.com/office/drawing/2014/main" id="{16DB3110-F222-412C-9F25-E4C5DC40ADC7}"/>
              </a:ext>
            </a:extLst>
          </p:cNvPr>
          <p:cNvSpPr txBox="1">
            <a:spLocks/>
          </p:cNvSpPr>
          <p:nvPr/>
        </p:nvSpPr>
        <p:spPr>
          <a:xfrm>
            <a:off x="0" y="2163097"/>
            <a:ext cx="12064707" cy="540773"/>
          </a:xfrm>
          <a:prstGeom prst="rect">
            <a:avLst/>
          </a:prstGeom>
        </p:spPr>
        <p:txBody>
          <a:bodyPr vert="horz" lIns="91440" tIns="45720" rIns="91440" bIns="45720" rtlCol="0">
            <a:normAutofit fontScale="85000" lnSpcReduction="20000"/>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2000" kern="0" dirty="0">
                <a:solidFill>
                  <a:schemeClr val="accent1">
                    <a:lumMod val="50000"/>
                  </a:schemeClr>
                </a:solidFill>
              </a:rPr>
              <a:t>（</a:t>
            </a:r>
            <a:r>
              <a:rPr lang="en-US" altLang="zh-CN" sz="2000" kern="0" dirty="0">
                <a:solidFill>
                  <a:schemeClr val="accent1">
                    <a:lumMod val="50000"/>
                  </a:schemeClr>
                </a:solidFill>
              </a:rPr>
              <a:t>1</a:t>
            </a:r>
            <a:r>
              <a:rPr lang="zh-CN" altLang="en-US" sz="2000" kern="0" dirty="0">
                <a:solidFill>
                  <a:schemeClr val="accent1">
                    <a:lumMod val="50000"/>
                  </a:schemeClr>
                </a:solidFill>
              </a:rPr>
              <a:t>）首先修改板级支持文件，</a:t>
            </a:r>
            <a:r>
              <a:rPr lang="en-US" altLang="zh-CN" sz="2000" kern="0" dirty="0" err="1">
                <a:solidFill>
                  <a:schemeClr val="accent1">
                    <a:lumMod val="50000"/>
                  </a:schemeClr>
                </a:solidFill>
              </a:rPr>
              <a:t>pinmux.c</a:t>
            </a:r>
            <a:r>
              <a:rPr lang="zh-CN" altLang="en-US" sz="2000" kern="0" dirty="0">
                <a:solidFill>
                  <a:schemeClr val="accent1">
                    <a:lumMod val="50000"/>
                  </a:schemeClr>
                </a:solidFill>
              </a:rPr>
              <a:t>和</a:t>
            </a:r>
            <a:r>
              <a:rPr lang="en-US" altLang="zh-CN" sz="2000" kern="0" dirty="0" err="1">
                <a:solidFill>
                  <a:schemeClr val="accent1">
                    <a:lumMod val="50000"/>
                  </a:schemeClr>
                </a:solidFill>
              </a:rPr>
              <a:t>board.h</a:t>
            </a:r>
            <a:r>
              <a:rPr lang="zh-CN" altLang="en-US" sz="2000" kern="0" dirty="0">
                <a:solidFill>
                  <a:schemeClr val="accent1">
                    <a:lumMod val="50000"/>
                  </a:schemeClr>
                </a:solidFill>
              </a:rPr>
              <a:t>，将其修改成板子</a:t>
            </a:r>
            <a:r>
              <a:rPr lang="en-US" altLang="zh-CN" sz="2000" kern="0" dirty="0">
                <a:solidFill>
                  <a:schemeClr val="accent1">
                    <a:lumMod val="50000"/>
                  </a:schemeClr>
                </a:solidFill>
              </a:rPr>
              <a:t>eMMC</a:t>
            </a:r>
            <a:r>
              <a:rPr lang="zh-CN" altLang="en-US" sz="2000" kern="0" dirty="0">
                <a:solidFill>
                  <a:schemeClr val="accent1">
                    <a:lumMod val="50000"/>
                  </a:schemeClr>
                </a:solidFill>
              </a:rPr>
              <a:t>所连接的</a:t>
            </a:r>
            <a:r>
              <a:rPr lang="en-US" altLang="zh-CN" sz="2000" kern="0" dirty="0" err="1">
                <a:solidFill>
                  <a:schemeClr val="accent1">
                    <a:lumMod val="50000"/>
                  </a:schemeClr>
                </a:solidFill>
              </a:rPr>
              <a:t>uSDHC</a:t>
            </a:r>
            <a:r>
              <a:rPr lang="zh-CN" altLang="en-US" sz="2000" kern="0" dirty="0">
                <a:solidFill>
                  <a:schemeClr val="accent1">
                    <a:lumMod val="50000"/>
                  </a:schemeClr>
                </a:solidFill>
              </a:rPr>
              <a:t>接口，并且配置好</a:t>
            </a:r>
            <a:r>
              <a:rPr lang="en-US" altLang="zh-CN" sz="2000" kern="0" dirty="0">
                <a:solidFill>
                  <a:schemeClr val="accent1">
                    <a:lumMod val="50000"/>
                  </a:schemeClr>
                </a:solidFill>
              </a:rPr>
              <a:t>eMMC</a:t>
            </a:r>
            <a:r>
              <a:rPr lang="zh-CN" altLang="en-US" sz="2000" kern="0" dirty="0">
                <a:solidFill>
                  <a:schemeClr val="accent1">
                    <a:lumMod val="50000"/>
                  </a:schemeClr>
                </a:solidFill>
              </a:rPr>
              <a:t>的</a:t>
            </a:r>
            <a:r>
              <a:rPr lang="en-US" altLang="zh-CN" sz="2000" kern="0" dirty="0">
                <a:solidFill>
                  <a:schemeClr val="accent1">
                    <a:lumMod val="50000"/>
                  </a:schemeClr>
                </a:solidFill>
              </a:rPr>
              <a:t>VCC</a:t>
            </a:r>
            <a:r>
              <a:rPr lang="zh-CN" altLang="en-US" sz="2000" kern="0" dirty="0">
                <a:solidFill>
                  <a:schemeClr val="accent1">
                    <a:lumMod val="50000"/>
                  </a:schemeClr>
                </a:solidFill>
              </a:rPr>
              <a:t>和</a:t>
            </a:r>
            <a:r>
              <a:rPr lang="en-US" altLang="zh-CN" sz="2000" kern="0" dirty="0">
                <a:solidFill>
                  <a:schemeClr val="accent1">
                    <a:lumMod val="50000"/>
                  </a:schemeClr>
                </a:solidFill>
              </a:rPr>
              <a:t>VCCQ</a:t>
            </a:r>
            <a:r>
              <a:rPr lang="zh-CN" altLang="en-US" sz="2000" kern="0" dirty="0">
                <a:solidFill>
                  <a:schemeClr val="accent1">
                    <a:lumMod val="50000"/>
                  </a:schemeClr>
                </a:solidFill>
              </a:rPr>
              <a:t>电压，</a:t>
            </a:r>
            <a:r>
              <a:rPr lang="en-US" altLang="zh-CN" sz="2000" kern="0" dirty="0">
                <a:solidFill>
                  <a:srgbClr val="FF0000"/>
                </a:solidFill>
              </a:rPr>
              <a:t>VCCQ</a:t>
            </a:r>
            <a:r>
              <a:rPr lang="zh-CN" altLang="en-US" sz="2000" kern="0" dirty="0">
                <a:solidFill>
                  <a:srgbClr val="FF0000"/>
                </a:solidFill>
              </a:rPr>
              <a:t>电压为</a:t>
            </a:r>
            <a:r>
              <a:rPr lang="en-US" altLang="zh-CN" sz="2000" kern="0" dirty="0">
                <a:solidFill>
                  <a:srgbClr val="FF0000"/>
                </a:solidFill>
              </a:rPr>
              <a:t>3.3v</a:t>
            </a:r>
            <a:r>
              <a:rPr lang="zh-CN" altLang="en-US" sz="2000" kern="0" dirty="0">
                <a:solidFill>
                  <a:srgbClr val="FF0000"/>
                </a:solidFill>
              </a:rPr>
              <a:t>时最高速度只能支持到</a:t>
            </a:r>
            <a:r>
              <a:rPr lang="en-US" altLang="zh-CN" sz="2000" kern="0" dirty="0">
                <a:solidFill>
                  <a:srgbClr val="FF0000"/>
                </a:solidFill>
              </a:rPr>
              <a:t>DDR52</a:t>
            </a:r>
            <a:r>
              <a:rPr lang="zh-CN" altLang="en-US" sz="2000" kern="0" dirty="0">
                <a:solidFill>
                  <a:srgbClr val="FF0000"/>
                </a:solidFill>
              </a:rPr>
              <a:t>速度模式</a:t>
            </a:r>
            <a:r>
              <a:rPr lang="zh-CN" altLang="en-US" sz="2000" kern="0" dirty="0">
                <a:solidFill>
                  <a:schemeClr val="accent1">
                    <a:lumMod val="50000"/>
                  </a:schemeClr>
                </a:solidFill>
              </a:rPr>
              <a:t>；</a:t>
            </a:r>
            <a:r>
              <a:rPr lang="en-US" altLang="zh-CN" sz="2000" kern="0" dirty="0">
                <a:solidFill>
                  <a:schemeClr val="accent1">
                    <a:lumMod val="50000"/>
                  </a:schemeClr>
                </a:solidFill>
              </a:rPr>
              <a:t> </a:t>
            </a:r>
            <a:endParaRPr lang="zh-CN" altLang="en-US" sz="2000" kern="0" dirty="0">
              <a:solidFill>
                <a:schemeClr val="accent1">
                  <a:lumMod val="50000"/>
                </a:schemeClr>
              </a:solidFill>
            </a:endParaRPr>
          </a:p>
        </p:txBody>
      </p:sp>
    </p:spTree>
    <p:extLst>
      <p:ext uri="{BB962C8B-B14F-4D97-AF65-F5344CB8AC3E}">
        <p14:creationId xmlns:p14="http://schemas.microsoft.com/office/powerpoint/2010/main" val="9672255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pic>
        <p:nvPicPr>
          <p:cNvPr id="6" name="Picture 5">
            <a:extLst>
              <a:ext uri="{FF2B5EF4-FFF2-40B4-BE49-F238E27FC236}">
                <a16:creationId xmlns:a16="http://schemas.microsoft.com/office/drawing/2014/main" id="{251B7592-EAFC-4462-B94B-77B61D88BA36}"/>
              </a:ext>
            </a:extLst>
          </p:cNvPr>
          <p:cNvPicPr>
            <a:picLocks noChangeAspect="1"/>
          </p:cNvPicPr>
          <p:nvPr/>
        </p:nvPicPr>
        <p:blipFill>
          <a:blip r:embed="rId3"/>
          <a:stretch>
            <a:fillRect/>
          </a:stretch>
        </p:blipFill>
        <p:spPr>
          <a:xfrm>
            <a:off x="697936" y="5351488"/>
            <a:ext cx="5486554" cy="1449519"/>
          </a:xfrm>
          <a:prstGeom prst="rect">
            <a:avLst/>
          </a:prstGeom>
        </p:spPr>
      </p:pic>
      <p:sp>
        <p:nvSpPr>
          <p:cNvPr id="8" name="Text Placeholder 4">
            <a:extLst>
              <a:ext uri="{FF2B5EF4-FFF2-40B4-BE49-F238E27FC236}">
                <a16:creationId xmlns:a16="http://schemas.microsoft.com/office/drawing/2014/main" id="{5C924656-43A9-4F22-B914-50800313DC6D}"/>
              </a:ext>
            </a:extLst>
          </p:cNvPr>
          <p:cNvSpPr txBox="1">
            <a:spLocks/>
          </p:cNvSpPr>
          <p:nvPr/>
        </p:nvSpPr>
        <p:spPr>
          <a:xfrm>
            <a:off x="0" y="4767529"/>
            <a:ext cx="12024851" cy="540775"/>
          </a:xfrm>
          <a:prstGeom prst="rect">
            <a:avLst/>
          </a:prstGeom>
        </p:spPr>
        <p:txBody>
          <a:bodyPr vert="horz" lIns="91440" tIns="45720" rIns="91440" bIns="45720" rtlCol="0">
            <a:normAutofit fontScale="85000" lnSpcReduction="20000"/>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2000" kern="0" dirty="0">
                <a:solidFill>
                  <a:schemeClr val="accent1">
                    <a:lumMod val="50000"/>
                  </a:schemeClr>
                </a:solidFill>
              </a:rPr>
              <a:t>（</a:t>
            </a:r>
            <a:r>
              <a:rPr lang="en-US" altLang="zh-CN" sz="2000" kern="0" dirty="0">
                <a:solidFill>
                  <a:schemeClr val="accent1">
                    <a:lumMod val="50000"/>
                  </a:schemeClr>
                </a:solidFill>
              </a:rPr>
              <a:t>3</a:t>
            </a:r>
            <a:r>
              <a:rPr lang="zh-CN" altLang="en-US" sz="2000" kern="0" dirty="0">
                <a:solidFill>
                  <a:schemeClr val="accent1">
                    <a:lumMod val="50000"/>
                  </a:schemeClr>
                </a:solidFill>
              </a:rPr>
              <a:t>）</a:t>
            </a:r>
            <a:r>
              <a:rPr lang="en-US" altLang="zh-CN" sz="2000" kern="0" dirty="0" err="1">
                <a:solidFill>
                  <a:schemeClr val="accent1">
                    <a:lumMod val="50000"/>
                  </a:schemeClr>
                </a:solidFill>
              </a:rPr>
              <a:t>uSDHC</a:t>
            </a:r>
            <a:r>
              <a:rPr lang="zh-CN" altLang="en-US" sz="2000" kern="0" dirty="0">
                <a:solidFill>
                  <a:schemeClr val="accent1">
                    <a:lumMod val="50000"/>
                  </a:schemeClr>
                </a:solidFill>
              </a:rPr>
              <a:t>时钟部分，前面有提到过，建议把</a:t>
            </a:r>
            <a:r>
              <a:rPr lang="en-US" altLang="zh-CN" sz="2000" kern="0" dirty="0" err="1">
                <a:solidFill>
                  <a:schemeClr val="accent1">
                    <a:lumMod val="50000"/>
                  </a:schemeClr>
                </a:solidFill>
              </a:rPr>
              <a:t>uSDHC</a:t>
            </a:r>
            <a:r>
              <a:rPr lang="zh-CN" altLang="en-US" sz="2000" kern="0" dirty="0">
                <a:solidFill>
                  <a:schemeClr val="accent1">
                    <a:lumMod val="50000"/>
                  </a:schemeClr>
                </a:solidFill>
              </a:rPr>
              <a:t>的时钟源选择</a:t>
            </a:r>
            <a:r>
              <a:rPr lang="en-US" altLang="zh-CN" sz="2000" kern="0" dirty="0">
                <a:solidFill>
                  <a:schemeClr val="accent1">
                    <a:lumMod val="50000"/>
                  </a:schemeClr>
                </a:solidFill>
              </a:rPr>
              <a:t>PLL2_PFD0</a:t>
            </a:r>
            <a:r>
              <a:rPr lang="zh-CN" altLang="en-US" sz="2000" kern="0" dirty="0">
                <a:solidFill>
                  <a:schemeClr val="accent1">
                    <a:lumMod val="50000"/>
                  </a:schemeClr>
                </a:solidFill>
              </a:rPr>
              <a:t>并且</a:t>
            </a:r>
            <a:r>
              <a:rPr lang="en-US" altLang="zh-CN" sz="2000" kern="0" dirty="0">
                <a:solidFill>
                  <a:schemeClr val="accent1">
                    <a:lumMod val="50000"/>
                  </a:schemeClr>
                </a:solidFill>
              </a:rPr>
              <a:t>2</a:t>
            </a:r>
            <a:r>
              <a:rPr lang="zh-CN" altLang="en-US" sz="2000" kern="0" dirty="0">
                <a:solidFill>
                  <a:schemeClr val="accent1">
                    <a:lumMod val="50000"/>
                  </a:schemeClr>
                </a:solidFill>
              </a:rPr>
              <a:t>分配为</a:t>
            </a:r>
            <a:r>
              <a:rPr lang="en-US" altLang="zh-CN" sz="2000" kern="0" dirty="0">
                <a:solidFill>
                  <a:schemeClr val="accent1">
                    <a:lumMod val="50000"/>
                  </a:schemeClr>
                </a:solidFill>
              </a:rPr>
              <a:t>198MHz</a:t>
            </a:r>
            <a:r>
              <a:rPr lang="zh-CN" altLang="en-US" sz="2000" kern="0" dirty="0">
                <a:solidFill>
                  <a:schemeClr val="accent1">
                    <a:lumMod val="50000"/>
                  </a:schemeClr>
                </a:solidFill>
              </a:rPr>
              <a:t>（</a:t>
            </a:r>
            <a:r>
              <a:rPr lang="en-US" altLang="zh-CN" sz="2000" kern="0" dirty="0" err="1">
                <a:solidFill>
                  <a:schemeClr val="accent1">
                    <a:lumMod val="50000"/>
                  </a:schemeClr>
                </a:solidFill>
              </a:rPr>
              <a:t>uSDHC</a:t>
            </a:r>
            <a:r>
              <a:rPr lang="zh-CN" altLang="en-US" sz="2000" kern="0" dirty="0">
                <a:solidFill>
                  <a:schemeClr val="accent1">
                    <a:lumMod val="50000"/>
                  </a:schemeClr>
                </a:solidFill>
              </a:rPr>
              <a:t>模块最高工作频率为</a:t>
            </a:r>
            <a:r>
              <a:rPr lang="en-US" altLang="zh-CN" sz="2000" kern="0" dirty="0">
                <a:solidFill>
                  <a:schemeClr val="accent1">
                    <a:lumMod val="50000"/>
                  </a:schemeClr>
                </a:solidFill>
              </a:rPr>
              <a:t>208MHz</a:t>
            </a:r>
            <a:r>
              <a:rPr lang="zh-CN" altLang="en-US" sz="2000" kern="0" dirty="0">
                <a:solidFill>
                  <a:schemeClr val="accent1">
                    <a:lumMod val="50000"/>
                  </a:schemeClr>
                </a:solidFill>
              </a:rPr>
              <a:t>），避免跟</a:t>
            </a:r>
            <a:r>
              <a:rPr lang="en-US" altLang="zh-CN" sz="2000" kern="0" dirty="0">
                <a:solidFill>
                  <a:schemeClr val="accent1">
                    <a:lumMod val="50000"/>
                  </a:schemeClr>
                </a:solidFill>
              </a:rPr>
              <a:t>SDRAM</a:t>
            </a:r>
            <a:r>
              <a:rPr lang="zh-CN" altLang="en-US" sz="2000" kern="0" dirty="0">
                <a:solidFill>
                  <a:schemeClr val="accent1">
                    <a:lumMod val="50000"/>
                  </a:schemeClr>
                </a:solidFill>
              </a:rPr>
              <a:t>的时钟源选择同一个；</a:t>
            </a:r>
            <a:r>
              <a:rPr lang="en-US" altLang="zh-CN" sz="2000" kern="0" dirty="0">
                <a:solidFill>
                  <a:schemeClr val="accent1">
                    <a:lumMod val="50000"/>
                  </a:schemeClr>
                </a:solidFill>
              </a:rPr>
              <a:t> </a:t>
            </a:r>
            <a:endParaRPr lang="zh-CN" altLang="en-US" sz="2000" kern="0" dirty="0">
              <a:solidFill>
                <a:schemeClr val="accent1">
                  <a:lumMod val="50000"/>
                </a:schemeClr>
              </a:solidFill>
            </a:endParaRPr>
          </a:p>
        </p:txBody>
      </p:sp>
      <p:sp>
        <p:nvSpPr>
          <p:cNvPr id="9" name="Text Placeholder 4">
            <a:extLst>
              <a:ext uri="{FF2B5EF4-FFF2-40B4-BE49-F238E27FC236}">
                <a16:creationId xmlns:a16="http://schemas.microsoft.com/office/drawing/2014/main" id="{6AEF25EB-779B-4093-A70B-060BAE43AB09}"/>
              </a:ext>
            </a:extLst>
          </p:cNvPr>
          <p:cNvSpPr txBox="1">
            <a:spLocks/>
          </p:cNvSpPr>
          <p:nvPr/>
        </p:nvSpPr>
        <p:spPr>
          <a:xfrm>
            <a:off x="83574" y="965737"/>
            <a:ext cx="12024851" cy="540775"/>
          </a:xfrm>
          <a:prstGeom prst="rect">
            <a:avLst/>
          </a:prstGeom>
        </p:spPr>
        <p:txBody>
          <a:bodyPr vert="horz" lIns="91440" tIns="45720" rIns="91440" bIns="45720" rtlCol="0">
            <a:normAutofit fontScale="85000" lnSpcReduction="20000"/>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2000" kern="0" dirty="0">
                <a:solidFill>
                  <a:schemeClr val="accent1">
                    <a:lumMod val="50000"/>
                  </a:schemeClr>
                </a:solidFill>
              </a:rPr>
              <a:t>（</a:t>
            </a:r>
            <a:r>
              <a:rPr lang="en-US" altLang="zh-CN" sz="2000" kern="0" dirty="0">
                <a:solidFill>
                  <a:schemeClr val="accent1">
                    <a:lumMod val="50000"/>
                  </a:schemeClr>
                </a:solidFill>
              </a:rPr>
              <a:t>2</a:t>
            </a:r>
            <a:r>
              <a:rPr lang="zh-CN" altLang="en-US" sz="2000" kern="0" dirty="0">
                <a:solidFill>
                  <a:schemeClr val="accent1">
                    <a:lumMod val="50000"/>
                  </a:schemeClr>
                </a:solidFill>
              </a:rPr>
              <a:t>）如果</a:t>
            </a:r>
            <a:r>
              <a:rPr lang="en-US" altLang="zh-CN" sz="2000" kern="0" dirty="0">
                <a:solidFill>
                  <a:schemeClr val="accent1">
                    <a:lumMod val="50000"/>
                  </a:schemeClr>
                </a:solidFill>
              </a:rPr>
              <a:t>VCCQ</a:t>
            </a:r>
            <a:r>
              <a:rPr lang="zh-CN" altLang="en-US" sz="2000" kern="0" dirty="0">
                <a:solidFill>
                  <a:schemeClr val="accent1">
                    <a:lumMod val="50000"/>
                  </a:schemeClr>
                </a:solidFill>
              </a:rPr>
              <a:t>使用</a:t>
            </a:r>
            <a:r>
              <a:rPr lang="en-US" altLang="zh-CN" sz="2000" kern="0" dirty="0">
                <a:solidFill>
                  <a:schemeClr val="accent1">
                    <a:lumMod val="50000"/>
                  </a:schemeClr>
                </a:solidFill>
              </a:rPr>
              <a:t>3.3v</a:t>
            </a:r>
            <a:r>
              <a:rPr lang="zh-CN" altLang="en-US" sz="2000" kern="0" dirty="0">
                <a:solidFill>
                  <a:schemeClr val="accent1">
                    <a:lumMod val="50000"/>
                  </a:schemeClr>
                </a:solidFill>
              </a:rPr>
              <a:t>供电，则需要修改</a:t>
            </a:r>
            <a:r>
              <a:rPr lang="en-US" altLang="zh-CN" sz="2000" kern="0" dirty="0" err="1">
                <a:solidFill>
                  <a:schemeClr val="accent1">
                    <a:lumMod val="50000"/>
                  </a:schemeClr>
                </a:solidFill>
              </a:rPr>
              <a:t>fsl_sdmmc_host.h</a:t>
            </a:r>
            <a:r>
              <a:rPr lang="zh-CN" altLang="en-US" sz="2000" kern="0" dirty="0">
                <a:solidFill>
                  <a:schemeClr val="accent1">
                    <a:lumMod val="50000"/>
                  </a:schemeClr>
                </a:solidFill>
              </a:rPr>
              <a:t>文件，将</a:t>
            </a:r>
            <a:r>
              <a:rPr lang="en-US" altLang="zh-CN" sz="2000" kern="0" dirty="0">
                <a:solidFill>
                  <a:schemeClr val="accent1">
                    <a:lumMod val="50000"/>
                  </a:schemeClr>
                </a:solidFill>
              </a:rPr>
              <a:t>V180</a:t>
            </a:r>
            <a:r>
              <a:rPr lang="zh-CN" altLang="en-US" sz="2000" kern="0" dirty="0">
                <a:solidFill>
                  <a:schemeClr val="accent1">
                    <a:lumMod val="50000"/>
                  </a:schemeClr>
                </a:solidFill>
              </a:rPr>
              <a:t>，</a:t>
            </a:r>
            <a:r>
              <a:rPr lang="en-US" altLang="zh-CN" sz="2000" kern="0" dirty="0">
                <a:solidFill>
                  <a:schemeClr val="accent1">
                    <a:lumMod val="50000"/>
                  </a:schemeClr>
                </a:solidFill>
              </a:rPr>
              <a:t>V120</a:t>
            </a:r>
            <a:r>
              <a:rPr lang="zh-CN" altLang="en-US" sz="2000" kern="0" dirty="0">
                <a:solidFill>
                  <a:schemeClr val="accent1">
                    <a:lumMod val="50000"/>
                  </a:schemeClr>
                </a:solidFill>
              </a:rPr>
              <a:t>电压模式和</a:t>
            </a:r>
            <a:r>
              <a:rPr lang="en-US" altLang="zh-CN" sz="2000" kern="0" dirty="0">
                <a:solidFill>
                  <a:schemeClr val="accent1">
                    <a:lumMod val="50000"/>
                  </a:schemeClr>
                </a:solidFill>
              </a:rPr>
              <a:t>HS200</a:t>
            </a:r>
            <a:r>
              <a:rPr lang="zh-CN" altLang="en-US" sz="2000" kern="0" dirty="0">
                <a:solidFill>
                  <a:schemeClr val="accent1">
                    <a:lumMod val="50000"/>
                  </a:schemeClr>
                </a:solidFill>
              </a:rPr>
              <a:t>速度模式手动修改成</a:t>
            </a:r>
            <a:r>
              <a:rPr lang="en-US" altLang="zh-CN" sz="2000" kern="0" dirty="0">
                <a:solidFill>
                  <a:schemeClr val="accent1">
                    <a:lumMod val="50000"/>
                  </a:schemeClr>
                </a:solidFill>
              </a:rPr>
              <a:t>SDMMC_NOT_SUPPORT</a:t>
            </a:r>
            <a:r>
              <a:rPr lang="zh-CN" altLang="en-US" sz="2000" kern="0" dirty="0">
                <a:solidFill>
                  <a:schemeClr val="accent1">
                    <a:lumMod val="50000"/>
                  </a:schemeClr>
                </a:solidFill>
              </a:rPr>
              <a:t>，避免</a:t>
            </a:r>
            <a:r>
              <a:rPr lang="en-US" altLang="zh-CN" sz="2000" kern="0" dirty="0" err="1">
                <a:solidFill>
                  <a:schemeClr val="accent1">
                    <a:lumMod val="50000"/>
                  </a:schemeClr>
                </a:solidFill>
              </a:rPr>
              <a:t>sdmmc</a:t>
            </a:r>
            <a:r>
              <a:rPr lang="zh-CN" altLang="en-US" sz="2000" kern="0" dirty="0">
                <a:solidFill>
                  <a:schemeClr val="accent1">
                    <a:lumMod val="50000"/>
                  </a:schemeClr>
                </a:solidFill>
              </a:rPr>
              <a:t>里面状态机切换成</a:t>
            </a:r>
            <a:r>
              <a:rPr lang="en-US" altLang="zh-CN" sz="2000" kern="0" dirty="0">
                <a:solidFill>
                  <a:schemeClr val="accent1">
                    <a:lumMod val="50000"/>
                  </a:schemeClr>
                </a:solidFill>
              </a:rPr>
              <a:t>HS200</a:t>
            </a:r>
            <a:r>
              <a:rPr lang="zh-CN" altLang="en-US" sz="2000" kern="0" dirty="0">
                <a:solidFill>
                  <a:schemeClr val="accent1">
                    <a:lumMod val="50000"/>
                  </a:schemeClr>
                </a:solidFill>
              </a:rPr>
              <a:t>；</a:t>
            </a:r>
            <a:r>
              <a:rPr lang="en-US" altLang="zh-CN" sz="2000" kern="0" dirty="0">
                <a:solidFill>
                  <a:schemeClr val="accent1">
                    <a:lumMod val="50000"/>
                  </a:schemeClr>
                </a:solidFill>
              </a:rPr>
              <a:t> </a:t>
            </a:r>
            <a:endParaRPr lang="zh-CN" altLang="en-US" sz="2000" kern="0" dirty="0">
              <a:solidFill>
                <a:schemeClr val="accent1">
                  <a:lumMod val="50000"/>
                </a:schemeClr>
              </a:solidFill>
            </a:endParaRPr>
          </a:p>
        </p:txBody>
      </p:sp>
      <p:pic>
        <p:nvPicPr>
          <p:cNvPr id="11" name="Picture 10">
            <a:extLst>
              <a:ext uri="{FF2B5EF4-FFF2-40B4-BE49-F238E27FC236}">
                <a16:creationId xmlns:a16="http://schemas.microsoft.com/office/drawing/2014/main" id="{6600AF42-0298-4D2A-8E73-552699C99F06}"/>
              </a:ext>
            </a:extLst>
          </p:cNvPr>
          <p:cNvPicPr>
            <a:picLocks noChangeAspect="1"/>
          </p:cNvPicPr>
          <p:nvPr/>
        </p:nvPicPr>
        <p:blipFill>
          <a:blip r:embed="rId4"/>
          <a:stretch>
            <a:fillRect/>
          </a:stretch>
        </p:blipFill>
        <p:spPr>
          <a:xfrm>
            <a:off x="697936" y="1506511"/>
            <a:ext cx="4940806" cy="3217833"/>
          </a:xfrm>
          <a:prstGeom prst="rect">
            <a:avLst/>
          </a:prstGeom>
        </p:spPr>
      </p:pic>
    </p:spTree>
    <p:extLst>
      <p:ext uri="{BB962C8B-B14F-4D97-AF65-F5344CB8AC3E}">
        <p14:creationId xmlns:p14="http://schemas.microsoft.com/office/powerpoint/2010/main" val="38424826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pic>
        <p:nvPicPr>
          <p:cNvPr id="3" name="Picture 2">
            <a:extLst>
              <a:ext uri="{FF2B5EF4-FFF2-40B4-BE49-F238E27FC236}">
                <a16:creationId xmlns:a16="http://schemas.microsoft.com/office/drawing/2014/main" id="{7E93627E-07A9-4B5F-95AE-7C144E5E1959}"/>
              </a:ext>
            </a:extLst>
          </p:cNvPr>
          <p:cNvPicPr>
            <a:picLocks noChangeAspect="1"/>
          </p:cNvPicPr>
          <p:nvPr/>
        </p:nvPicPr>
        <p:blipFill>
          <a:blip r:embed="rId3"/>
          <a:stretch>
            <a:fillRect/>
          </a:stretch>
        </p:blipFill>
        <p:spPr>
          <a:xfrm>
            <a:off x="410405" y="1786047"/>
            <a:ext cx="7053837" cy="4267200"/>
          </a:xfrm>
          <a:prstGeom prst="rect">
            <a:avLst/>
          </a:prstGeom>
        </p:spPr>
      </p:pic>
      <p:pic>
        <p:nvPicPr>
          <p:cNvPr id="4" name="Picture 3">
            <a:extLst>
              <a:ext uri="{FF2B5EF4-FFF2-40B4-BE49-F238E27FC236}">
                <a16:creationId xmlns:a16="http://schemas.microsoft.com/office/drawing/2014/main" id="{A85C3007-052F-438C-B67B-D535805B6E60}"/>
              </a:ext>
            </a:extLst>
          </p:cNvPr>
          <p:cNvPicPr>
            <a:picLocks noChangeAspect="1"/>
          </p:cNvPicPr>
          <p:nvPr/>
        </p:nvPicPr>
        <p:blipFill>
          <a:blip r:embed="rId4"/>
          <a:stretch>
            <a:fillRect/>
          </a:stretch>
        </p:blipFill>
        <p:spPr>
          <a:xfrm>
            <a:off x="7464242" y="1786047"/>
            <a:ext cx="4467740" cy="4267200"/>
          </a:xfrm>
          <a:prstGeom prst="rect">
            <a:avLst/>
          </a:prstGeom>
        </p:spPr>
      </p:pic>
      <p:sp>
        <p:nvSpPr>
          <p:cNvPr id="9" name="Text Placeholder 4">
            <a:extLst>
              <a:ext uri="{FF2B5EF4-FFF2-40B4-BE49-F238E27FC236}">
                <a16:creationId xmlns:a16="http://schemas.microsoft.com/office/drawing/2014/main" id="{B0BBFA91-1195-4939-85C6-7FF3DA496C4D}"/>
              </a:ext>
            </a:extLst>
          </p:cNvPr>
          <p:cNvSpPr txBox="1">
            <a:spLocks/>
          </p:cNvSpPr>
          <p:nvPr/>
        </p:nvSpPr>
        <p:spPr>
          <a:xfrm>
            <a:off x="0" y="992811"/>
            <a:ext cx="12024851" cy="744549"/>
          </a:xfrm>
          <a:prstGeom prst="rect">
            <a:avLst/>
          </a:prstGeom>
        </p:spPr>
        <p:txBody>
          <a:bodyPr vert="horz" lIns="91440" tIns="45720" rIns="91440" bIns="45720" rtlCol="0">
            <a:normAutofit fontScale="85000" lnSpcReduction="20000"/>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2000" kern="0" dirty="0">
                <a:solidFill>
                  <a:schemeClr val="accent1">
                    <a:lumMod val="50000"/>
                  </a:schemeClr>
                </a:solidFill>
              </a:rPr>
              <a:t>（</a:t>
            </a:r>
            <a:r>
              <a:rPr lang="en-US" altLang="zh-CN" sz="2000" kern="0" dirty="0">
                <a:solidFill>
                  <a:schemeClr val="accent1">
                    <a:lumMod val="50000"/>
                  </a:schemeClr>
                </a:solidFill>
              </a:rPr>
              <a:t>4</a:t>
            </a:r>
            <a:r>
              <a:rPr lang="zh-CN" altLang="en-US" sz="2000" kern="0" dirty="0">
                <a:solidFill>
                  <a:schemeClr val="accent1">
                    <a:lumMod val="50000"/>
                  </a:schemeClr>
                </a:solidFill>
              </a:rPr>
              <a:t>）</a:t>
            </a:r>
            <a:r>
              <a:rPr lang="en-US" altLang="zh-CN" sz="2000" kern="0" dirty="0" err="1">
                <a:solidFill>
                  <a:schemeClr val="accent1">
                    <a:lumMod val="50000"/>
                  </a:schemeClr>
                </a:solidFill>
              </a:rPr>
              <a:t>sdk</a:t>
            </a:r>
            <a:r>
              <a:rPr lang="zh-CN" altLang="en-US" sz="2000" kern="0" dirty="0">
                <a:solidFill>
                  <a:schemeClr val="accent1">
                    <a:lumMod val="50000"/>
                  </a:schemeClr>
                </a:solidFill>
              </a:rPr>
              <a:t>驱动</a:t>
            </a:r>
            <a:r>
              <a:rPr lang="en-US" altLang="zh-CN" sz="2000" kern="0" dirty="0" err="1">
                <a:solidFill>
                  <a:schemeClr val="accent1">
                    <a:lumMod val="50000"/>
                  </a:schemeClr>
                </a:solidFill>
              </a:rPr>
              <a:t>fsl_mmc.c</a:t>
            </a:r>
            <a:r>
              <a:rPr lang="zh-CN" altLang="en-US" sz="2000" kern="0" dirty="0">
                <a:solidFill>
                  <a:schemeClr val="accent1">
                    <a:lumMod val="50000"/>
                  </a:schemeClr>
                </a:solidFill>
              </a:rPr>
              <a:t>文件在切换高速模式时配置顺序需要修改如下，即先配置</a:t>
            </a:r>
            <a:r>
              <a:rPr lang="en-US" altLang="zh-CN" sz="2000" kern="0" dirty="0">
                <a:solidFill>
                  <a:schemeClr val="accent1">
                    <a:lumMod val="50000"/>
                  </a:schemeClr>
                </a:solidFill>
              </a:rPr>
              <a:t>52MHz</a:t>
            </a:r>
            <a:r>
              <a:rPr lang="zh-CN" altLang="en-US" sz="2000" kern="0" dirty="0">
                <a:solidFill>
                  <a:schemeClr val="accent1">
                    <a:lumMod val="50000"/>
                  </a:schemeClr>
                </a:solidFill>
              </a:rPr>
              <a:t>频率之后，再使能</a:t>
            </a:r>
            <a:r>
              <a:rPr lang="en-US" altLang="zh-CN" sz="2000" kern="0" dirty="0">
                <a:solidFill>
                  <a:schemeClr val="accent1">
                    <a:lumMod val="50000"/>
                  </a:schemeClr>
                </a:solidFill>
              </a:rPr>
              <a:t>DDR</a:t>
            </a:r>
            <a:r>
              <a:rPr lang="zh-CN" altLang="en-US" sz="2000" kern="0" dirty="0">
                <a:solidFill>
                  <a:schemeClr val="accent1">
                    <a:lumMod val="50000"/>
                  </a:schemeClr>
                </a:solidFill>
              </a:rPr>
              <a:t>模式，因为如右图所示同样的</a:t>
            </a:r>
            <a:r>
              <a:rPr lang="en-US" altLang="zh-CN" sz="2000" kern="0" dirty="0">
                <a:solidFill>
                  <a:schemeClr val="accent1">
                    <a:lumMod val="50000"/>
                  </a:schemeClr>
                </a:solidFill>
              </a:rPr>
              <a:t>SCLKFS</a:t>
            </a:r>
            <a:r>
              <a:rPr lang="zh-CN" altLang="en-US" sz="2000" kern="0" dirty="0">
                <a:solidFill>
                  <a:schemeClr val="accent1">
                    <a:lumMod val="50000"/>
                  </a:schemeClr>
                </a:solidFill>
              </a:rPr>
              <a:t>赋值在</a:t>
            </a:r>
            <a:r>
              <a:rPr lang="en-US" altLang="zh-CN" sz="2000" kern="0" dirty="0">
                <a:solidFill>
                  <a:schemeClr val="accent1">
                    <a:lumMod val="50000"/>
                  </a:schemeClr>
                </a:solidFill>
              </a:rPr>
              <a:t>DDR</a:t>
            </a:r>
            <a:r>
              <a:rPr lang="zh-CN" altLang="en-US" sz="2000" kern="0" dirty="0">
                <a:solidFill>
                  <a:schemeClr val="accent1">
                    <a:lumMod val="50000"/>
                  </a:schemeClr>
                </a:solidFill>
              </a:rPr>
              <a:t>使能之后会自动把频率再次</a:t>
            </a:r>
            <a:r>
              <a:rPr lang="en-US" altLang="zh-CN" sz="2000" kern="0" dirty="0">
                <a:solidFill>
                  <a:schemeClr val="accent1">
                    <a:lumMod val="50000"/>
                  </a:schemeClr>
                </a:solidFill>
              </a:rPr>
              <a:t>2</a:t>
            </a:r>
            <a:r>
              <a:rPr lang="zh-CN" altLang="en-US" sz="2000" kern="0" dirty="0">
                <a:solidFill>
                  <a:schemeClr val="accent1">
                    <a:lumMod val="50000"/>
                  </a:schemeClr>
                </a:solidFill>
              </a:rPr>
              <a:t>分配，而使能</a:t>
            </a:r>
            <a:r>
              <a:rPr lang="en-US" altLang="zh-CN" sz="2000" kern="0" dirty="0">
                <a:solidFill>
                  <a:schemeClr val="accent1">
                    <a:lumMod val="50000"/>
                  </a:schemeClr>
                </a:solidFill>
              </a:rPr>
              <a:t>DDR API</a:t>
            </a:r>
            <a:r>
              <a:rPr lang="zh-CN" altLang="en-US" sz="2000" kern="0" dirty="0">
                <a:solidFill>
                  <a:schemeClr val="accent1">
                    <a:lumMod val="50000"/>
                  </a:schemeClr>
                </a:solidFill>
              </a:rPr>
              <a:t>函数内部会把这个多出来的</a:t>
            </a:r>
            <a:r>
              <a:rPr lang="en-US" altLang="zh-CN" sz="2000" kern="0" dirty="0">
                <a:solidFill>
                  <a:schemeClr val="accent1">
                    <a:lumMod val="50000"/>
                  </a:schemeClr>
                </a:solidFill>
              </a:rPr>
              <a:t>2</a:t>
            </a:r>
            <a:r>
              <a:rPr lang="zh-CN" altLang="en-US" sz="2000" kern="0" dirty="0">
                <a:solidFill>
                  <a:schemeClr val="accent1">
                    <a:lumMod val="50000"/>
                  </a:schemeClr>
                </a:solidFill>
              </a:rPr>
              <a:t>分配补偿回来；</a:t>
            </a:r>
            <a:r>
              <a:rPr lang="en-US" altLang="zh-CN" sz="2000" kern="0" dirty="0">
                <a:solidFill>
                  <a:schemeClr val="accent1">
                    <a:lumMod val="50000"/>
                  </a:schemeClr>
                </a:solidFill>
              </a:rPr>
              <a:t> </a:t>
            </a:r>
            <a:endParaRPr lang="zh-CN" altLang="en-US" sz="2000" kern="0" dirty="0">
              <a:solidFill>
                <a:schemeClr val="accent1">
                  <a:lumMod val="50000"/>
                </a:schemeClr>
              </a:solidFill>
            </a:endParaRPr>
          </a:p>
        </p:txBody>
      </p:sp>
    </p:spTree>
    <p:extLst>
      <p:ext uri="{BB962C8B-B14F-4D97-AF65-F5344CB8AC3E}">
        <p14:creationId xmlns:p14="http://schemas.microsoft.com/office/powerpoint/2010/main" val="4294971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sp>
        <p:nvSpPr>
          <p:cNvPr id="11" name="Text Placeholder 4">
            <a:extLst>
              <a:ext uri="{FF2B5EF4-FFF2-40B4-BE49-F238E27FC236}">
                <a16:creationId xmlns:a16="http://schemas.microsoft.com/office/drawing/2014/main" id="{9F772A7C-47DE-4F68-A4A8-088799A23FEB}"/>
              </a:ext>
            </a:extLst>
          </p:cNvPr>
          <p:cNvSpPr txBox="1">
            <a:spLocks/>
          </p:cNvSpPr>
          <p:nvPr/>
        </p:nvSpPr>
        <p:spPr>
          <a:xfrm>
            <a:off x="-29497" y="985585"/>
            <a:ext cx="12101348" cy="764558"/>
          </a:xfrm>
          <a:prstGeom prst="rect">
            <a:avLst/>
          </a:prstGeom>
        </p:spPr>
        <p:txBody>
          <a:bodyPr vert="horz" lIns="91440" tIns="45720" rIns="91440" bIns="45720" rtlCol="0">
            <a:noAutofit/>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1600" kern="0" dirty="0">
                <a:solidFill>
                  <a:schemeClr val="accent1">
                    <a:lumMod val="50000"/>
                  </a:schemeClr>
                </a:solidFill>
              </a:rPr>
              <a:t>（</a:t>
            </a:r>
            <a:r>
              <a:rPr lang="en-US" altLang="zh-CN" sz="1600" kern="0" dirty="0">
                <a:solidFill>
                  <a:schemeClr val="accent1">
                    <a:lumMod val="50000"/>
                  </a:schemeClr>
                </a:solidFill>
              </a:rPr>
              <a:t>5</a:t>
            </a:r>
            <a:r>
              <a:rPr lang="zh-CN" altLang="en-US" sz="1600" kern="0" dirty="0">
                <a:solidFill>
                  <a:schemeClr val="accent1">
                    <a:lumMod val="50000"/>
                  </a:schemeClr>
                </a:solidFill>
              </a:rPr>
              <a:t>）原</a:t>
            </a:r>
            <a:r>
              <a:rPr lang="en-US" altLang="zh-CN" sz="1600" kern="0" dirty="0" err="1">
                <a:solidFill>
                  <a:schemeClr val="accent1">
                    <a:lumMod val="50000"/>
                  </a:schemeClr>
                </a:solidFill>
              </a:rPr>
              <a:t>SDMMCHOST_Init</a:t>
            </a:r>
            <a:r>
              <a:rPr lang="zh-CN" altLang="en-US" sz="1600" kern="0" dirty="0">
                <a:solidFill>
                  <a:schemeClr val="accent1">
                    <a:lumMod val="50000"/>
                  </a:schemeClr>
                </a:solidFill>
              </a:rPr>
              <a:t>是为</a:t>
            </a:r>
            <a:r>
              <a:rPr lang="en-US" altLang="zh-CN" sz="1600" kern="0" dirty="0">
                <a:solidFill>
                  <a:schemeClr val="accent1">
                    <a:lumMod val="50000"/>
                  </a:schemeClr>
                </a:solidFill>
              </a:rPr>
              <a:t>SD</a:t>
            </a:r>
            <a:r>
              <a:rPr lang="zh-CN" altLang="en-US" sz="1600" kern="0" dirty="0">
                <a:solidFill>
                  <a:schemeClr val="accent1">
                    <a:lumMod val="50000"/>
                  </a:schemeClr>
                </a:solidFill>
              </a:rPr>
              <a:t>卡和</a:t>
            </a:r>
            <a:r>
              <a:rPr lang="en-US" altLang="zh-CN" sz="1600" kern="0" dirty="0">
                <a:solidFill>
                  <a:schemeClr val="accent1">
                    <a:lumMod val="50000"/>
                  </a:schemeClr>
                </a:solidFill>
              </a:rPr>
              <a:t>MMC</a:t>
            </a:r>
            <a:r>
              <a:rPr lang="zh-CN" altLang="en-US" sz="1600" kern="0" dirty="0">
                <a:solidFill>
                  <a:schemeClr val="accent1">
                    <a:lumMod val="50000"/>
                  </a:schemeClr>
                </a:solidFill>
              </a:rPr>
              <a:t>卡考虑的，所以加入了卡检测机制，但是对</a:t>
            </a:r>
            <a:r>
              <a:rPr lang="en-US" altLang="zh-CN" sz="1600" kern="0" dirty="0">
                <a:solidFill>
                  <a:schemeClr val="accent1">
                    <a:lumMod val="50000"/>
                  </a:schemeClr>
                </a:solidFill>
              </a:rPr>
              <a:t>eMMC</a:t>
            </a:r>
            <a:r>
              <a:rPr lang="zh-CN" altLang="en-US" sz="1600" kern="0" dirty="0">
                <a:solidFill>
                  <a:schemeClr val="accent1">
                    <a:lumMod val="50000"/>
                  </a:schemeClr>
                </a:solidFill>
              </a:rPr>
              <a:t>来讲它本身就是</a:t>
            </a:r>
            <a:r>
              <a:rPr lang="en-US" altLang="zh-CN" sz="1600" kern="0" dirty="0" err="1">
                <a:solidFill>
                  <a:schemeClr val="accent1">
                    <a:lumMod val="50000"/>
                  </a:schemeClr>
                </a:solidFill>
              </a:rPr>
              <a:t>embeded</a:t>
            </a:r>
            <a:r>
              <a:rPr lang="zh-CN" altLang="en-US" sz="1600" kern="0" dirty="0">
                <a:solidFill>
                  <a:schemeClr val="accent1">
                    <a:lumMod val="50000"/>
                  </a:schemeClr>
                </a:solidFill>
              </a:rPr>
              <a:t>在电路板上的，一直存在于板子上，所以可以把卡检测机制去掉。此外，由于本示例是基于</a:t>
            </a:r>
            <a:r>
              <a:rPr lang="en-US" altLang="zh-CN" sz="1600" kern="0" dirty="0" err="1">
                <a:solidFill>
                  <a:schemeClr val="accent1">
                    <a:lumMod val="50000"/>
                  </a:schemeClr>
                </a:solidFill>
              </a:rPr>
              <a:t>FreeRTOS</a:t>
            </a:r>
            <a:r>
              <a:rPr lang="zh-CN" altLang="en-US" sz="1600" kern="0" dirty="0">
                <a:solidFill>
                  <a:schemeClr val="accent1">
                    <a:lumMod val="50000"/>
                  </a:schemeClr>
                </a:solidFill>
              </a:rPr>
              <a:t>做的，在基于</a:t>
            </a:r>
            <a:r>
              <a:rPr lang="en-US" altLang="zh-CN" sz="1600" kern="0" dirty="0" err="1">
                <a:solidFill>
                  <a:schemeClr val="accent1">
                    <a:lumMod val="50000"/>
                  </a:schemeClr>
                </a:solidFill>
              </a:rPr>
              <a:t>FreeRTOS</a:t>
            </a:r>
            <a:r>
              <a:rPr lang="zh-CN" altLang="en-US" sz="1600" kern="0" dirty="0">
                <a:solidFill>
                  <a:schemeClr val="accent1">
                    <a:lumMod val="50000"/>
                  </a:schemeClr>
                </a:solidFill>
              </a:rPr>
              <a:t>开发的应用里面里面所有中断都需要定义优先级才可以，所以在该初始化函数里加入</a:t>
            </a:r>
            <a:r>
              <a:rPr lang="en-US" altLang="zh-CN" sz="1600" kern="0" dirty="0" err="1">
                <a:solidFill>
                  <a:schemeClr val="accent1">
                    <a:lumMod val="50000"/>
                  </a:schemeClr>
                </a:solidFill>
              </a:rPr>
              <a:t>uSDHC</a:t>
            </a:r>
            <a:r>
              <a:rPr lang="zh-CN" altLang="en-US" sz="1600" kern="0" dirty="0">
                <a:solidFill>
                  <a:schemeClr val="accent1">
                    <a:lumMod val="50000"/>
                  </a:schemeClr>
                </a:solidFill>
              </a:rPr>
              <a:t>中断的优先级配置，且该优先级要小于</a:t>
            </a:r>
            <a:r>
              <a:rPr lang="en-US" altLang="zh-CN" sz="1600" kern="0" dirty="0" err="1">
                <a:solidFill>
                  <a:schemeClr val="accent1">
                    <a:lumMod val="50000"/>
                  </a:schemeClr>
                </a:solidFill>
              </a:rPr>
              <a:t>FreeRTOS</a:t>
            </a:r>
            <a:r>
              <a:rPr lang="zh-CN" altLang="en-US" sz="1600" kern="0" dirty="0">
                <a:solidFill>
                  <a:schemeClr val="accent1">
                    <a:lumMod val="50000"/>
                  </a:schemeClr>
                </a:solidFill>
              </a:rPr>
              <a:t>可管理的最大优先级；</a:t>
            </a:r>
            <a:r>
              <a:rPr lang="en-US" altLang="zh-CN" sz="1600" kern="0" dirty="0">
                <a:solidFill>
                  <a:schemeClr val="accent1">
                    <a:lumMod val="50000"/>
                  </a:schemeClr>
                </a:solidFill>
              </a:rPr>
              <a:t> </a:t>
            </a:r>
            <a:endParaRPr lang="zh-CN" altLang="en-US" sz="1600" kern="0" dirty="0">
              <a:solidFill>
                <a:schemeClr val="accent1">
                  <a:lumMod val="50000"/>
                </a:schemeClr>
              </a:solidFill>
            </a:endParaRPr>
          </a:p>
        </p:txBody>
      </p:sp>
      <p:pic>
        <p:nvPicPr>
          <p:cNvPr id="8" name="Picture 7">
            <a:extLst>
              <a:ext uri="{FF2B5EF4-FFF2-40B4-BE49-F238E27FC236}">
                <a16:creationId xmlns:a16="http://schemas.microsoft.com/office/drawing/2014/main" id="{E3DD6A22-90F8-463F-9910-A4818E836482}"/>
              </a:ext>
            </a:extLst>
          </p:cNvPr>
          <p:cNvPicPr>
            <a:picLocks noChangeAspect="1"/>
          </p:cNvPicPr>
          <p:nvPr/>
        </p:nvPicPr>
        <p:blipFill>
          <a:blip r:embed="rId3"/>
          <a:stretch>
            <a:fillRect/>
          </a:stretch>
        </p:blipFill>
        <p:spPr>
          <a:xfrm>
            <a:off x="395134" y="2010696"/>
            <a:ext cx="7565366" cy="4847304"/>
          </a:xfrm>
          <a:prstGeom prst="rect">
            <a:avLst/>
          </a:prstGeom>
        </p:spPr>
      </p:pic>
    </p:spTree>
    <p:extLst>
      <p:ext uri="{BB962C8B-B14F-4D97-AF65-F5344CB8AC3E}">
        <p14:creationId xmlns:p14="http://schemas.microsoft.com/office/powerpoint/2010/main" val="42868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19240"/>
            <a:ext cx="12071096" cy="317947"/>
          </a:xfrm>
        </p:spPr>
        <p:txBody>
          <a:bodyPr>
            <a:normAutofit fontScale="85000" lnSpcReduction="20000"/>
          </a:bodyPr>
          <a:lstStyle/>
          <a:p>
            <a:pPr marL="0" indent="0">
              <a:buNone/>
            </a:pPr>
            <a:r>
              <a:rPr lang="en-US" altLang="zh-CN" sz="2000" dirty="0">
                <a:solidFill>
                  <a:schemeClr val="accent1">
                    <a:lumMod val="50000"/>
                  </a:schemeClr>
                </a:solidFill>
              </a:rPr>
              <a:t>3. </a:t>
            </a:r>
            <a:r>
              <a:rPr lang="zh-CN" altLang="en-US" sz="2000" dirty="0">
                <a:solidFill>
                  <a:schemeClr val="accent1">
                    <a:lumMod val="50000"/>
                  </a:schemeClr>
                </a:solidFill>
              </a:rPr>
              <a:t>将示例代码根据用户不同的板子移植好之后，下载到板子上，上电运行即可得到如下</a:t>
            </a:r>
            <a:r>
              <a:rPr lang="en-US" altLang="zh-CN" sz="2000" dirty="0">
                <a:solidFill>
                  <a:schemeClr val="accent1">
                    <a:lumMod val="50000"/>
                  </a:schemeClr>
                </a:solidFill>
              </a:rPr>
              <a:t>log</a:t>
            </a:r>
            <a:r>
              <a:rPr lang="zh-CN" altLang="en-US" sz="2000" dirty="0">
                <a:solidFill>
                  <a:schemeClr val="accent1">
                    <a:lumMod val="50000"/>
                  </a:schemeClr>
                </a:solidFill>
              </a:rPr>
              <a:t>输出；</a:t>
            </a:r>
            <a:r>
              <a:rPr lang="en-US" altLang="zh-CN" sz="2000" dirty="0">
                <a:solidFill>
                  <a:schemeClr val="accent1">
                    <a:lumMod val="50000"/>
                  </a:schemeClr>
                </a:solidFill>
              </a:rPr>
              <a:t> </a:t>
            </a:r>
            <a:endParaRPr lang="zh-CN" altLang="en-US" sz="2000" dirty="0">
              <a:solidFill>
                <a:schemeClr val="accent1">
                  <a:lumMod val="50000"/>
                </a:schemeClr>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00B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 Read/Write on RT1052</a:t>
            </a:r>
            <a:endParaRPr lang="fr-FR" sz="2800" b="1" dirty="0"/>
          </a:p>
        </p:txBody>
      </p:sp>
      <p:pic>
        <p:nvPicPr>
          <p:cNvPr id="3" name="Picture 2">
            <a:extLst>
              <a:ext uri="{FF2B5EF4-FFF2-40B4-BE49-F238E27FC236}">
                <a16:creationId xmlns:a16="http://schemas.microsoft.com/office/drawing/2014/main" id="{819FD082-F69C-4D5E-960D-52E43536EE6E}"/>
              </a:ext>
            </a:extLst>
          </p:cNvPr>
          <p:cNvPicPr>
            <a:picLocks noChangeAspect="1"/>
          </p:cNvPicPr>
          <p:nvPr/>
        </p:nvPicPr>
        <p:blipFill>
          <a:blip r:embed="rId3"/>
          <a:stretch>
            <a:fillRect/>
          </a:stretch>
        </p:blipFill>
        <p:spPr>
          <a:xfrm>
            <a:off x="319856" y="1337187"/>
            <a:ext cx="5853250" cy="5045606"/>
          </a:xfrm>
          <a:prstGeom prst="rect">
            <a:avLst/>
          </a:prstGeom>
        </p:spPr>
      </p:pic>
    </p:spTree>
    <p:extLst>
      <p:ext uri="{BB962C8B-B14F-4D97-AF65-F5344CB8AC3E}">
        <p14:creationId xmlns:p14="http://schemas.microsoft.com/office/powerpoint/2010/main" val="31902049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98698-F647-433C-AE14-C85EA0C03B68}"/>
              </a:ext>
            </a:extLst>
          </p:cNvPr>
          <p:cNvSpPr>
            <a:spLocks noGrp="1"/>
          </p:cNvSpPr>
          <p:nvPr>
            <p:ph type="title"/>
          </p:nvPr>
        </p:nvSpPr>
        <p:spPr/>
        <p:txBody>
          <a:bodyPr/>
          <a:lstStyle/>
          <a:p>
            <a:r>
              <a:rPr lang="en-US" cap="none" dirty="0"/>
              <a:t>Reference</a:t>
            </a:r>
            <a:r>
              <a:rPr lang="en-US" dirty="0"/>
              <a:t> </a:t>
            </a:r>
            <a:br>
              <a:rPr lang="en-US" dirty="0"/>
            </a:br>
            <a:r>
              <a:rPr lang="en-US" dirty="0"/>
              <a:t>&amp; FAQ</a:t>
            </a:r>
            <a:endParaRPr lang="en-GB" sz="2000" dirty="0"/>
          </a:p>
        </p:txBody>
      </p:sp>
    </p:spTree>
    <p:extLst>
      <p:ext uri="{BB962C8B-B14F-4D97-AF65-F5344CB8AC3E}">
        <p14:creationId xmlns:p14="http://schemas.microsoft.com/office/powerpoint/2010/main" val="14755717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Reference</a:t>
            </a:r>
            <a:endParaRPr lang="fr-FR" sz="2800" b="1" dirty="0"/>
          </a:p>
        </p:txBody>
      </p:sp>
      <p:sp>
        <p:nvSpPr>
          <p:cNvPr id="4" name="Text Placeholder 3">
            <a:extLst>
              <a:ext uri="{FF2B5EF4-FFF2-40B4-BE49-F238E27FC236}">
                <a16:creationId xmlns:a16="http://schemas.microsoft.com/office/drawing/2014/main" id="{E2776F87-8BDA-44E6-988F-6491E1AB571E}"/>
              </a:ext>
            </a:extLst>
          </p:cNvPr>
          <p:cNvSpPr>
            <a:spLocks noGrp="1"/>
          </p:cNvSpPr>
          <p:nvPr>
            <p:ph type="body" sz="quarter" idx="10"/>
          </p:nvPr>
        </p:nvSpPr>
        <p:spPr>
          <a:xfrm>
            <a:off x="90803" y="3838576"/>
            <a:ext cx="11815481" cy="2355746"/>
          </a:xfrm>
        </p:spPr>
        <p:txBody>
          <a:bodyPr>
            <a:normAutofit fontScale="92500" lnSpcReduction="20000"/>
          </a:bodyPr>
          <a:lstStyle/>
          <a:p>
            <a:pPr marL="0" indent="0">
              <a:buNone/>
            </a:pPr>
            <a:r>
              <a:rPr lang="zh-CN" altLang="en-US" sz="1700" dirty="0">
                <a:solidFill>
                  <a:srgbClr val="FF0000"/>
                </a:solidFill>
              </a:rPr>
              <a:t>参考文献：</a:t>
            </a:r>
            <a:endParaRPr lang="en-US" altLang="zh-CN" sz="1700" dirty="0">
              <a:solidFill>
                <a:srgbClr val="FF0000"/>
              </a:solidFill>
            </a:endParaRPr>
          </a:p>
          <a:p>
            <a:pPr marL="457200" indent="-457200">
              <a:buAutoNum type="arabicPeriod"/>
            </a:pPr>
            <a:r>
              <a:rPr lang="en-US" altLang="zh-CN" sz="1800" dirty="0">
                <a:hlinkClick r:id="rId3"/>
              </a:rPr>
              <a:t>https://linux.codingbelief.com/zh/storage/flash_memory/emmc/</a:t>
            </a:r>
            <a:endParaRPr lang="en-US" altLang="zh-CN" sz="1800" dirty="0"/>
          </a:p>
          <a:p>
            <a:pPr marL="457200" indent="-457200">
              <a:buAutoNum type="arabicPeriod"/>
            </a:pPr>
            <a:r>
              <a:rPr lang="en-US" altLang="zh-CN" sz="1800" dirty="0">
                <a:hlinkClick r:id="rId4"/>
              </a:rPr>
              <a:t>https://github.com/JayHeng/NXP-MCUBootUtility</a:t>
            </a:r>
            <a:endParaRPr lang="en-US" altLang="zh-CN" sz="1800" dirty="0"/>
          </a:p>
          <a:p>
            <a:pPr marL="457200" indent="-457200">
              <a:buAutoNum type="arabicPeriod"/>
            </a:pPr>
            <a:r>
              <a:rPr lang="en-US" altLang="zh-CN" sz="1800" dirty="0">
                <a:hlinkClick r:id="rId5"/>
              </a:rPr>
              <a:t>https://www.cnblogs.com/smartjourneys/p/6652388.html</a:t>
            </a:r>
            <a:endParaRPr lang="en-US" altLang="zh-CN" sz="1800" dirty="0"/>
          </a:p>
          <a:p>
            <a:pPr marL="457200" indent="-457200">
              <a:buAutoNum type="arabicPeriod"/>
            </a:pPr>
            <a:r>
              <a:rPr lang="en-US" altLang="zh-CN" sz="1700" dirty="0">
                <a:solidFill>
                  <a:schemeClr val="accent1">
                    <a:lumMod val="50000"/>
                  </a:schemeClr>
                </a:solidFill>
              </a:rPr>
              <a:t>IMXRT1050RM.pdf</a:t>
            </a:r>
          </a:p>
          <a:p>
            <a:pPr marL="457200" indent="-457200">
              <a:buAutoNum type="arabicPeriod"/>
            </a:pPr>
            <a:r>
              <a:rPr lang="en-US" altLang="zh-CN" sz="1700" dirty="0">
                <a:solidFill>
                  <a:schemeClr val="accent1">
                    <a:lumMod val="50000"/>
                  </a:schemeClr>
                </a:solidFill>
              </a:rPr>
              <a:t>i.MX MCU Manufacturing User's Guide.pdf</a:t>
            </a:r>
          </a:p>
          <a:p>
            <a:pPr marL="457200" indent="-457200">
              <a:buAutoNum type="arabicPeriod"/>
            </a:pPr>
            <a:r>
              <a:rPr lang="en-US" altLang="zh-CN" sz="1700" dirty="0">
                <a:solidFill>
                  <a:schemeClr val="accent1">
                    <a:lumMod val="50000"/>
                  </a:schemeClr>
                </a:solidFill>
              </a:rPr>
              <a:t>Micro eMMC MTFC8GAKAJCN.pdf</a:t>
            </a:r>
          </a:p>
          <a:p>
            <a:pPr marL="457200" indent="-457200">
              <a:buAutoNum type="arabicPeriod"/>
            </a:pPr>
            <a:r>
              <a:rPr lang="en-US" altLang="zh-CN" sz="1700" dirty="0">
                <a:solidFill>
                  <a:schemeClr val="accent1">
                    <a:lumMod val="50000"/>
                  </a:schemeClr>
                </a:solidFill>
              </a:rPr>
              <a:t>SPF-29567_A_ValidationBoard.pdf</a:t>
            </a:r>
          </a:p>
        </p:txBody>
      </p:sp>
      <p:sp>
        <p:nvSpPr>
          <p:cNvPr id="5" name="Text Placeholder 3">
            <a:extLst>
              <a:ext uri="{FF2B5EF4-FFF2-40B4-BE49-F238E27FC236}">
                <a16:creationId xmlns:a16="http://schemas.microsoft.com/office/drawing/2014/main" id="{99E2B29A-8373-4DFD-BA18-0D6FBC668D81}"/>
              </a:ext>
            </a:extLst>
          </p:cNvPr>
          <p:cNvSpPr txBox="1">
            <a:spLocks/>
          </p:cNvSpPr>
          <p:nvPr/>
        </p:nvSpPr>
        <p:spPr>
          <a:xfrm>
            <a:off x="90803" y="1171575"/>
            <a:ext cx="11815481" cy="932528"/>
          </a:xfrm>
          <a:prstGeom prst="rect">
            <a:avLst/>
          </a:prstGeom>
        </p:spPr>
        <p:txBody>
          <a:bodyPr vert="horz" lIns="91440" tIns="45720" rIns="91440" bIns="45720" rtlCol="0">
            <a:normAutofit/>
          </a:bodyPr>
          <a:lstStyle>
            <a:lvl1pPr marL="233363" indent="-233363" algn="l" rtl="0" fontAlgn="base">
              <a:lnSpc>
                <a:spcPct val="100000"/>
              </a:lnSpc>
              <a:spcBef>
                <a:spcPts val="575"/>
              </a:spcBef>
              <a:spcAft>
                <a:spcPts val="75"/>
              </a:spcAft>
              <a:buClr>
                <a:schemeClr val="tx1">
                  <a:lumMod val="85000"/>
                  <a:lumOff val="15000"/>
                </a:schemeClr>
              </a:buClr>
              <a:buSzPct val="80000"/>
              <a:buFont typeface="Arial" pitchFamily="34" charset="0"/>
              <a:buChar char="•"/>
              <a:defRPr sz="2400" b="0">
                <a:solidFill>
                  <a:srgbClr val="000000"/>
                </a:solidFill>
                <a:latin typeface="+mn-lt"/>
                <a:ea typeface="+mn-ea"/>
                <a:cs typeface="+mn-cs"/>
              </a:defRPr>
            </a:lvl1pPr>
            <a:lvl2pPr marL="401638" indent="-168275" algn="l" rtl="0" fontAlgn="base">
              <a:lnSpc>
                <a:spcPct val="100000"/>
              </a:lnSpc>
              <a:spcBef>
                <a:spcPts val="575"/>
              </a:spcBef>
              <a:spcAft>
                <a:spcPts val="75"/>
              </a:spcAft>
              <a:buClr>
                <a:schemeClr val="tx1"/>
              </a:buClr>
              <a:buSzPct val="80000"/>
              <a:buFont typeface="Arial" pitchFamily="34" charset="0"/>
              <a:buChar char="−"/>
              <a:defRPr sz="2200">
                <a:solidFill>
                  <a:srgbClr val="000000"/>
                </a:solidFill>
                <a:latin typeface="+mn-lt"/>
              </a:defRPr>
            </a:lvl2pPr>
            <a:lvl3pPr marL="569913" indent="-168275" algn="l" rtl="0" fontAlgn="base">
              <a:lnSpc>
                <a:spcPct val="100000"/>
              </a:lnSpc>
              <a:spcBef>
                <a:spcPts val="575"/>
              </a:spcBef>
              <a:spcAft>
                <a:spcPts val="75"/>
              </a:spcAft>
              <a:buClr>
                <a:schemeClr val="tx1"/>
              </a:buClr>
              <a:buSzPct val="80000"/>
              <a:buFont typeface="Wingdings" pitchFamily="2" charset="2"/>
              <a:buChar char="§"/>
              <a:defRPr sz="2000">
                <a:solidFill>
                  <a:srgbClr val="000000"/>
                </a:solidFill>
                <a:latin typeface="+mn-lt"/>
              </a:defRPr>
            </a:lvl3pPr>
            <a:lvl4pPr marL="746125" indent="-176213" algn="l" rtl="0" fontAlgn="base">
              <a:lnSpc>
                <a:spcPct val="100000"/>
              </a:lnSpc>
              <a:spcBef>
                <a:spcPts val="575"/>
              </a:spcBef>
              <a:spcAft>
                <a:spcPts val="75"/>
              </a:spcAft>
              <a:buClr>
                <a:schemeClr val="tx1"/>
              </a:buClr>
              <a:buSzPct val="80000"/>
              <a:buFont typeface="Arial" pitchFamily="34" charset="0"/>
              <a:buChar char="•"/>
              <a:defRPr sz="1800">
                <a:solidFill>
                  <a:srgbClr val="000000"/>
                </a:solidFill>
                <a:latin typeface="+mn-lt"/>
              </a:defRPr>
            </a:lvl4pPr>
            <a:lvl5pPr marL="969963" indent="-223838" algn="l" rtl="0" fontAlgn="base">
              <a:lnSpc>
                <a:spcPct val="100000"/>
              </a:lnSpc>
              <a:spcBef>
                <a:spcPts val="575"/>
              </a:spcBef>
              <a:spcAft>
                <a:spcPts val="75"/>
              </a:spcAft>
              <a:buClr>
                <a:schemeClr val="tx1"/>
              </a:buClr>
              <a:buSzPct val="70000"/>
              <a:buFont typeface="Arial" pitchFamily="34" charset="0"/>
              <a:buChar char="−"/>
              <a:defRPr sz="1600">
                <a:solidFill>
                  <a:srgbClr val="000000"/>
                </a:solidFill>
                <a:latin typeface="+mn-lt"/>
              </a:defRPr>
            </a:lvl5pPr>
            <a:lvl6pPr marL="22304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buFont typeface="Arial" pitchFamily="34" charset="0"/>
              <a:buNone/>
            </a:pPr>
            <a:r>
              <a:rPr lang="zh-CN" altLang="en-US" sz="1700" kern="0" dirty="0">
                <a:solidFill>
                  <a:schemeClr val="accent1">
                    <a:lumMod val="50000"/>
                  </a:schemeClr>
                </a:solidFill>
              </a:rPr>
              <a:t>本文档提到的工具和示例代码可以从如下</a:t>
            </a:r>
            <a:r>
              <a:rPr lang="en-US" altLang="zh-CN" sz="1700" kern="0" dirty="0" err="1">
                <a:solidFill>
                  <a:schemeClr val="accent1">
                    <a:lumMod val="50000"/>
                  </a:schemeClr>
                </a:solidFill>
              </a:rPr>
              <a:t>github</a:t>
            </a:r>
            <a:r>
              <a:rPr lang="zh-CN" altLang="en-US" sz="1700" kern="0" dirty="0">
                <a:solidFill>
                  <a:schemeClr val="accent1">
                    <a:lumMod val="50000"/>
                  </a:schemeClr>
                </a:solidFill>
              </a:rPr>
              <a:t>链接下载</a:t>
            </a:r>
            <a:r>
              <a:rPr lang="en-US" altLang="zh-CN" sz="1700" kern="0" dirty="0">
                <a:solidFill>
                  <a:schemeClr val="accent1">
                    <a:lumMod val="50000"/>
                  </a:schemeClr>
                </a:solidFill>
              </a:rPr>
              <a:t>:</a:t>
            </a:r>
          </a:p>
          <a:p>
            <a:pPr marL="0" indent="0">
              <a:buNone/>
            </a:pPr>
            <a:r>
              <a:rPr lang="en-US" altLang="zh-CN" sz="1800" dirty="0">
                <a:hlinkClick r:id="rId6"/>
              </a:rPr>
              <a:t>https://github.com/jicheng0622/DFAE_Sharing_Git</a:t>
            </a:r>
            <a:endParaRPr lang="zh-CN" altLang="en-US" sz="1700" kern="0" dirty="0">
              <a:solidFill>
                <a:schemeClr val="accent1">
                  <a:lumMod val="50000"/>
                </a:schemeClr>
              </a:solidFill>
            </a:endParaRPr>
          </a:p>
        </p:txBody>
      </p:sp>
    </p:spTree>
    <p:extLst>
      <p:ext uri="{BB962C8B-B14F-4D97-AF65-F5344CB8AC3E}">
        <p14:creationId xmlns:p14="http://schemas.microsoft.com/office/powerpoint/2010/main" val="34296033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800" b="1" dirty="0"/>
              <a:t>寄语</a:t>
            </a:r>
            <a:endParaRPr lang="fr-FR" sz="2800" b="1" dirty="0"/>
          </a:p>
        </p:txBody>
      </p:sp>
      <p:sp>
        <p:nvSpPr>
          <p:cNvPr id="6" name="TextBox 5">
            <a:extLst>
              <a:ext uri="{FF2B5EF4-FFF2-40B4-BE49-F238E27FC236}">
                <a16:creationId xmlns:a16="http://schemas.microsoft.com/office/drawing/2014/main" id="{F0FFA354-F2CA-4AAC-BC1C-A7DD48CFD0A3}"/>
              </a:ext>
            </a:extLst>
          </p:cNvPr>
          <p:cNvSpPr txBox="1"/>
          <p:nvPr/>
        </p:nvSpPr>
        <p:spPr>
          <a:xfrm>
            <a:off x="3352799" y="1779640"/>
            <a:ext cx="4188543" cy="2084438"/>
          </a:xfrm>
          <a:prstGeom prst="rect">
            <a:avLst/>
          </a:prstGeom>
          <a:noFill/>
        </p:spPr>
        <p:txBody>
          <a:bodyPr wrap="none" lIns="91440" tIns="45720" rIns="91440" rtlCol="0" anchor="t">
            <a:noAutofit/>
          </a:bodyPr>
          <a:lstStyle/>
          <a:p>
            <a:pPr algn="ctr"/>
            <a:r>
              <a:rPr lang="en-US" altLang="zh-CN" sz="3200" b="1" dirty="0">
                <a:solidFill>
                  <a:srgbClr val="54933E"/>
                </a:solidFill>
              </a:rPr>
              <a:t>《</a:t>
            </a:r>
            <a:r>
              <a:rPr lang="zh-CN" altLang="en-US" sz="3200" b="1" dirty="0">
                <a:solidFill>
                  <a:srgbClr val="54933E"/>
                </a:solidFill>
              </a:rPr>
              <a:t>春风</a:t>
            </a:r>
            <a:r>
              <a:rPr lang="en-US" altLang="zh-CN" sz="3200" b="1" dirty="0">
                <a:solidFill>
                  <a:srgbClr val="54933E"/>
                </a:solidFill>
              </a:rPr>
              <a:t>》</a:t>
            </a:r>
          </a:p>
          <a:p>
            <a:pPr algn="ctr"/>
            <a:endParaRPr lang="en-US" altLang="zh-CN" sz="2200" dirty="0">
              <a:solidFill>
                <a:srgbClr val="54933E"/>
              </a:solidFill>
            </a:endParaRPr>
          </a:p>
          <a:p>
            <a:pPr algn="ctr"/>
            <a:r>
              <a:rPr lang="zh-CN" altLang="en-US" sz="2800" dirty="0">
                <a:solidFill>
                  <a:srgbClr val="54933E"/>
                </a:solidFill>
              </a:rPr>
              <a:t>春风如贵客，一到便繁华</a:t>
            </a:r>
            <a:endParaRPr lang="en-US" altLang="zh-CN" sz="2800" dirty="0">
              <a:solidFill>
                <a:srgbClr val="54933E"/>
              </a:solidFill>
            </a:endParaRPr>
          </a:p>
          <a:p>
            <a:pPr algn="ctr"/>
            <a:endParaRPr lang="en-US" altLang="zh-CN" sz="2800" dirty="0">
              <a:solidFill>
                <a:srgbClr val="54933E"/>
              </a:solidFill>
            </a:endParaRPr>
          </a:p>
          <a:p>
            <a:pPr algn="ctr"/>
            <a:r>
              <a:rPr lang="zh-CN" altLang="en-US" sz="2800" dirty="0">
                <a:solidFill>
                  <a:srgbClr val="54933E"/>
                </a:solidFill>
              </a:rPr>
              <a:t>来扫千山雪，归留万国花</a:t>
            </a:r>
          </a:p>
        </p:txBody>
      </p:sp>
    </p:spTree>
    <p:extLst>
      <p:ext uri="{BB962C8B-B14F-4D97-AF65-F5344CB8AC3E}">
        <p14:creationId xmlns:p14="http://schemas.microsoft.com/office/powerpoint/2010/main" val="4908360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151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19240"/>
            <a:ext cx="12059216" cy="1796388"/>
          </a:xfrm>
        </p:spPr>
        <p:txBody>
          <a:bodyPr>
            <a:normAutofit fontScale="92500"/>
          </a:bodyPr>
          <a:lstStyle/>
          <a:p>
            <a:pPr marL="0" indent="0">
              <a:buNone/>
            </a:pPr>
            <a:r>
              <a:rPr lang="en-US" altLang="zh-CN" dirty="0"/>
              <a:t>       eMMC</a:t>
            </a:r>
            <a:r>
              <a:rPr lang="zh-CN" altLang="en-US" dirty="0"/>
              <a:t>，全称为</a:t>
            </a:r>
            <a:r>
              <a:rPr lang="en-US" altLang="zh-CN" dirty="0"/>
              <a:t>embedded </a:t>
            </a:r>
            <a:r>
              <a:rPr lang="en-US" altLang="zh-CN" dirty="0" err="1"/>
              <a:t>MultiMediaCard</a:t>
            </a:r>
            <a:r>
              <a:rPr lang="zh-CN" altLang="en-US" dirty="0"/>
              <a:t>。</a:t>
            </a:r>
            <a:r>
              <a:rPr lang="en-US" altLang="zh-CN" dirty="0" err="1"/>
              <a:t>MultiMediaCard</a:t>
            </a:r>
            <a:r>
              <a:rPr lang="zh-CN" altLang="en-US" dirty="0"/>
              <a:t>即 </a:t>
            </a:r>
            <a:r>
              <a:rPr lang="en-US" altLang="zh-CN" dirty="0"/>
              <a:t>MMC</a:t>
            </a:r>
            <a:r>
              <a:rPr lang="zh-CN" altLang="en-US" dirty="0"/>
              <a:t>，是一种闪存卡（</a:t>
            </a:r>
            <a:r>
              <a:rPr lang="en-US" altLang="zh-CN" dirty="0"/>
              <a:t>Flash Memory Card</a:t>
            </a:r>
            <a:r>
              <a:rPr lang="zh-CN" altLang="en-US" dirty="0"/>
              <a:t>）标准，它定义了 </a:t>
            </a:r>
            <a:r>
              <a:rPr lang="en-US" altLang="zh-CN" dirty="0"/>
              <a:t>MMC </a:t>
            </a:r>
            <a:r>
              <a:rPr lang="zh-CN" altLang="en-US" dirty="0"/>
              <a:t>的架构以及访问</a:t>
            </a:r>
            <a:r>
              <a:rPr lang="en-US" altLang="zh-CN" dirty="0"/>
              <a:t>Flash Memory</a:t>
            </a:r>
            <a:r>
              <a:rPr lang="zh-CN" altLang="en-US" dirty="0"/>
              <a:t>的接口和协议，而</a:t>
            </a:r>
            <a:r>
              <a:rPr lang="en-US" altLang="zh-CN" dirty="0">
                <a:latin typeface="Verdana" panose="020B0604030504040204" pitchFamily="34" charset="0"/>
              </a:rPr>
              <a:t>MMC</a:t>
            </a:r>
            <a:r>
              <a:rPr lang="zh-CN" altLang="en-US" dirty="0">
                <a:latin typeface="Verdana" panose="020B0604030504040204" pitchFamily="34" charset="0"/>
              </a:rPr>
              <a:t>前面加了个</a:t>
            </a:r>
            <a:r>
              <a:rPr lang="en-US" altLang="zh-CN" dirty="0">
                <a:latin typeface="Verdana" panose="020B0604030504040204" pitchFamily="34" charset="0"/>
              </a:rPr>
              <a:t>embedded</a:t>
            </a:r>
            <a:r>
              <a:rPr lang="zh-CN" altLang="en-US" dirty="0">
                <a:latin typeface="Verdana" panose="020B0604030504040204" pitchFamily="34" charset="0"/>
              </a:rPr>
              <a:t>，主要就是为了突出它是</a:t>
            </a:r>
            <a:r>
              <a:rPr lang="en-US" altLang="zh-CN" dirty="0">
                <a:latin typeface="Verdana" panose="020B0604030504040204" pitchFamily="34" charset="0"/>
              </a:rPr>
              <a:t>embedded </a:t>
            </a:r>
            <a:r>
              <a:rPr lang="zh-CN" altLang="en-US" dirty="0">
                <a:latin typeface="Verdana" panose="020B0604030504040204" pitchFamily="34" charset="0"/>
              </a:rPr>
              <a:t>在电路板上的。</a:t>
            </a:r>
            <a:r>
              <a:rPr lang="zh-CN" altLang="en-US" dirty="0"/>
              <a:t> </a:t>
            </a:r>
            <a:r>
              <a:rPr lang="en-US" altLang="zh-CN" dirty="0"/>
              <a:t>eMMC </a:t>
            </a:r>
            <a:r>
              <a:rPr lang="zh-CN" altLang="en-US" dirty="0"/>
              <a:t>是对 </a:t>
            </a:r>
            <a:r>
              <a:rPr lang="en-US" altLang="zh-CN" dirty="0"/>
              <a:t>MMC </a:t>
            </a:r>
            <a:r>
              <a:rPr lang="zh-CN" altLang="en-US" dirty="0"/>
              <a:t>的一个拓展，以满足更高标准的性能、成本、体积、稳定和易用等方面的需求，近年来在手机，平板电脑以及对体积、可靠性和性能要求高的嵌入式领域得到广泛的应用。</a:t>
            </a:r>
            <a:endParaRPr lang="zh-CN" altLang="en-US" sz="1600" dirty="0">
              <a:solidFill>
                <a:srgbClr val="FF0000"/>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概述</a:t>
            </a:r>
            <a:endParaRPr lang="fr-FR" sz="2800" b="1" dirty="0"/>
          </a:p>
        </p:txBody>
      </p:sp>
      <p:pic>
        <p:nvPicPr>
          <p:cNvPr id="2" name="Picture 1">
            <a:extLst>
              <a:ext uri="{FF2B5EF4-FFF2-40B4-BE49-F238E27FC236}">
                <a16:creationId xmlns:a16="http://schemas.microsoft.com/office/drawing/2014/main" id="{ACB575ED-1D7D-4F62-A78F-1332CAA0FC0E}"/>
              </a:ext>
            </a:extLst>
          </p:cNvPr>
          <p:cNvPicPr>
            <a:picLocks noChangeAspect="1"/>
          </p:cNvPicPr>
          <p:nvPr/>
        </p:nvPicPr>
        <p:blipFill>
          <a:blip r:embed="rId3"/>
          <a:stretch>
            <a:fillRect/>
          </a:stretch>
        </p:blipFill>
        <p:spPr>
          <a:xfrm>
            <a:off x="1181030" y="3114610"/>
            <a:ext cx="3352800" cy="2724150"/>
          </a:xfrm>
          <a:prstGeom prst="rect">
            <a:avLst/>
          </a:prstGeom>
        </p:spPr>
      </p:pic>
      <p:pic>
        <p:nvPicPr>
          <p:cNvPr id="7" name="Picture 6">
            <a:extLst>
              <a:ext uri="{FF2B5EF4-FFF2-40B4-BE49-F238E27FC236}">
                <a16:creationId xmlns:a16="http://schemas.microsoft.com/office/drawing/2014/main" id="{54CA6C07-2088-4437-98A9-DEC739F3C9A8}"/>
              </a:ext>
            </a:extLst>
          </p:cNvPr>
          <p:cNvPicPr>
            <a:picLocks noChangeAspect="1"/>
          </p:cNvPicPr>
          <p:nvPr/>
        </p:nvPicPr>
        <p:blipFill>
          <a:blip r:embed="rId4"/>
          <a:stretch>
            <a:fillRect/>
          </a:stretch>
        </p:blipFill>
        <p:spPr>
          <a:xfrm>
            <a:off x="6201938" y="2815628"/>
            <a:ext cx="4394928" cy="3616403"/>
          </a:xfrm>
          <a:prstGeom prst="rect">
            <a:avLst/>
          </a:prstGeom>
        </p:spPr>
      </p:pic>
    </p:spTree>
    <p:extLst>
      <p:ext uri="{BB962C8B-B14F-4D97-AF65-F5344CB8AC3E}">
        <p14:creationId xmlns:p14="http://schemas.microsoft.com/office/powerpoint/2010/main" val="1548854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19239"/>
            <a:ext cx="12059216" cy="1931283"/>
          </a:xfrm>
        </p:spPr>
        <p:txBody>
          <a:bodyPr>
            <a:normAutofit fontScale="92500"/>
          </a:bodyPr>
          <a:lstStyle/>
          <a:p>
            <a:pPr marL="0" indent="0">
              <a:buNone/>
            </a:pPr>
            <a:r>
              <a:rPr lang="en-US" altLang="zh-CN" dirty="0"/>
              <a:t>       eMMC</a:t>
            </a:r>
            <a:r>
              <a:rPr lang="zh-CN" altLang="en-US" dirty="0"/>
              <a:t>内部主要可以分为 </a:t>
            </a:r>
            <a:r>
              <a:rPr lang="en-US" altLang="zh-CN" dirty="0"/>
              <a:t>Flash Memory</a:t>
            </a:r>
            <a:r>
              <a:rPr lang="zh-CN" altLang="en-US" dirty="0"/>
              <a:t>、</a:t>
            </a:r>
            <a:r>
              <a:rPr lang="en-US" altLang="zh-CN" dirty="0"/>
              <a:t>Flash Controller </a:t>
            </a:r>
            <a:r>
              <a:rPr lang="zh-CN" altLang="en-US" dirty="0"/>
              <a:t>以及 </a:t>
            </a:r>
            <a:r>
              <a:rPr lang="en-US" altLang="zh-CN" dirty="0"/>
              <a:t>Host Interface </a:t>
            </a:r>
            <a:r>
              <a:rPr lang="zh-CN" altLang="en-US" dirty="0"/>
              <a:t>三大部分：</a:t>
            </a:r>
            <a:endParaRPr lang="en-US" altLang="zh-CN" dirty="0"/>
          </a:p>
          <a:p>
            <a:pPr marL="0" indent="0">
              <a:buNone/>
            </a:pPr>
            <a:r>
              <a:rPr lang="zh-CN" altLang="en-US" dirty="0"/>
              <a:t>（</a:t>
            </a:r>
            <a:r>
              <a:rPr lang="en-US" altLang="zh-CN" dirty="0"/>
              <a:t>1</a:t>
            </a:r>
            <a:r>
              <a:rPr lang="zh-CN" altLang="en-US" dirty="0"/>
              <a:t>）</a:t>
            </a:r>
            <a:r>
              <a:rPr lang="en-US" altLang="zh-CN" dirty="0"/>
              <a:t>eMMC</a:t>
            </a:r>
            <a:r>
              <a:rPr lang="zh-CN" altLang="en-US" dirty="0"/>
              <a:t>的</a:t>
            </a:r>
            <a:r>
              <a:rPr lang="en-US" altLang="zh-CN" dirty="0"/>
              <a:t>Flash Memory</a:t>
            </a:r>
            <a:r>
              <a:rPr lang="zh-CN" altLang="en-US" dirty="0"/>
              <a:t>都是使用的</a:t>
            </a:r>
            <a:r>
              <a:rPr lang="en-US" altLang="zh-CN" dirty="0" err="1"/>
              <a:t>NandFlash</a:t>
            </a:r>
            <a:r>
              <a:rPr lang="zh-CN" altLang="en-US" dirty="0"/>
              <a:t>作为存储介质，其内部又可分为</a:t>
            </a:r>
            <a:r>
              <a:rPr lang="en-US" altLang="zh-CN" dirty="0" err="1"/>
              <a:t>BootArea</a:t>
            </a:r>
            <a:r>
              <a:rPr lang="en-US" altLang="zh-CN" dirty="0"/>
              <a:t>(4MB), RPMB(4MB), General Purpose(</a:t>
            </a:r>
            <a:r>
              <a:rPr lang="zh-CN" altLang="en-US" dirty="0"/>
              <a:t>默认不存在</a:t>
            </a:r>
            <a:r>
              <a:rPr lang="en-US" altLang="zh-CN" dirty="0"/>
              <a:t>)</a:t>
            </a:r>
            <a:r>
              <a:rPr lang="zh-CN" altLang="en-US" dirty="0"/>
              <a:t>和</a:t>
            </a:r>
            <a:r>
              <a:rPr lang="en-US" altLang="zh-CN" dirty="0"/>
              <a:t>User Data</a:t>
            </a:r>
            <a:r>
              <a:rPr lang="zh-CN" altLang="en-US" dirty="0"/>
              <a:t>分区</a:t>
            </a:r>
            <a:r>
              <a:rPr lang="en-US" altLang="zh-CN" dirty="0"/>
              <a:t>(</a:t>
            </a:r>
            <a:r>
              <a:rPr lang="zh-CN" altLang="en-US" dirty="0"/>
              <a:t>总容量 </a:t>
            </a:r>
            <a:r>
              <a:rPr lang="en-US" altLang="zh-CN" dirty="0"/>
              <a:t>- </a:t>
            </a:r>
            <a:r>
              <a:rPr lang="zh-CN" altLang="en-US" dirty="0"/>
              <a:t>其他分区空间</a:t>
            </a:r>
            <a:r>
              <a:rPr lang="en-US" altLang="zh-CN" dirty="0"/>
              <a:t>)</a:t>
            </a:r>
            <a:r>
              <a:rPr lang="zh-CN" altLang="en-US" dirty="0"/>
              <a:t>，注意这几个分区为硬件分区，每个存储空间都是独立寻址的，即访问地址范围为 </a:t>
            </a:r>
            <a:r>
              <a:rPr lang="en-US" altLang="zh-CN" dirty="0"/>
              <a:t>0 ~partition size</a:t>
            </a:r>
            <a:r>
              <a:rPr lang="zh-CN" altLang="en-US" dirty="0"/>
              <a:t>，具体访问哪个分区需要主机发送命令来选择</a:t>
            </a:r>
            <a:r>
              <a:rPr lang="en-US" altLang="zh-CN" dirty="0"/>
              <a:t>PARTITION_ACCESS</a:t>
            </a:r>
            <a:r>
              <a:rPr lang="zh-CN" altLang="en-US" dirty="0"/>
              <a:t>；</a:t>
            </a:r>
            <a:endParaRPr lang="zh-CN" altLang="en-US" sz="1600" dirty="0">
              <a:solidFill>
                <a:srgbClr val="FF0000"/>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内部架构</a:t>
            </a:r>
            <a:endParaRPr lang="fr-FR" sz="2800" b="1" dirty="0"/>
          </a:p>
        </p:txBody>
      </p:sp>
      <p:pic>
        <p:nvPicPr>
          <p:cNvPr id="3" name="Picture 2">
            <a:extLst>
              <a:ext uri="{FF2B5EF4-FFF2-40B4-BE49-F238E27FC236}">
                <a16:creationId xmlns:a16="http://schemas.microsoft.com/office/drawing/2014/main" id="{B452045A-6542-4A5F-82B9-52B3C43044FA}"/>
              </a:ext>
            </a:extLst>
          </p:cNvPr>
          <p:cNvPicPr>
            <a:picLocks noChangeAspect="1"/>
          </p:cNvPicPr>
          <p:nvPr/>
        </p:nvPicPr>
        <p:blipFill>
          <a:blip r:embed="rId3"/>
          <a:stretch>
            <a:fillRect/>
          </a:stretch>
        </p:blipFill>
        <p:spPr>
          <a:xfrm>
            <a:off x="2163097" y="3205316"/>
            <a:ext cx="1913426" cy="3001453"/>
          </a:xfrm>
          <a:prstGeom prst="rect">
            <a:avLst/>
          </a:prstGeom>
        </p:spPr>
      </p:pic>
      <p:pic>
        <p:nvPicPr>
          <p:cNvPr id="4" name="Picture 3">
            <a:extLst>
              <a:ext uri="{FF2B5EF4-FFF2-40B4-BE49-F238E27FC236}">
                <a16:creationId xmlns:a16="http://schemas.microsoft.com/office/drawing/2014/main" id="{46E10724-F1A1-4F0C-B17C-29749C052DBA}"/>
              </a:ext>
            </a:extLst>
          </p:cNvPr>
          <p:cNvPicPr>
            <a:picLocks noChangeAspect="1"/>
          </p:cNvPicPr>
          <p:nvPr/>
        </p:nvPicPr>
        <p:blipFill>
          <a:blip r:embed="rId4"/>
          <a:stretch>
            <a:fillRect/>
          </a:stretch>
        </p:blipFill>
        <p:spPr>
          <a:xfrm>
            <a:off x="7020232" y="2950522"/>
            <a:ext cx="3086722" cy="3681053"/>
          </a:xfrm>
          <a:prstGeom prst="rect">
            <a:avLst/>
          </a:prstGeom>
        </p:spPr>
      </p:pic>
      <p:cxnSp>
        <p:nvCxnSpPr>
          <p:cNvPr id="13" name="Connector: Elbow 12">
            <a:extLst>
              <a:ext uri="{FF2B5EF4-FFF2-40B4-BE49-F238E27FC236}">
                <a16:creationId xmlns:a16="http://schemas.microsoft.com/office/drawing/2014/main" id="{5BCC8C4F-5119-4ED4-924F-66DEAA53028F}"/>
              </a:ext>
            </a:extLst>
          </p:cNvPr>
          <p:cNvCxnSpPr>
            <a:cxnSpLocks/>
            <a:endCxn id="4" idx="1"/>
          </p:cNvCxnSpPr>
          <p:nvPr/>
        </p:nvCxnSpPr>
        <p:spPr>
          <a:xfrm flipV="1">
            <a:off x="4001729" y="4791049"/>
            <a:ext cx="3018503" cy="1047712"/>
          </a:xfrm>
          <a:prstGeom prst="bentConnector3">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236176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 y="1042219"/>
            <a:ext cx="12034685" cy="1463074"/>
          </a:xfrm>
        </p:spPr>
        <p:txBody>
          <a:bodyPr>
            <a:normAutofit/>
          </a:bodyPr>
          <a:lstStyle/>
          <a:p>
            <a:pPr marL="0" indent="0">
              <a:buNone/>
            </a:pPr>
            <a:r>
              <a:rPr lang="zh-CN" altLang="en-US" sz="2000" dirty="0"/>
              <a:t>（</a:t>
            </a:r>
            <a:r>
              <a:rPr lang="en-US" altLang="zh-CN" sz="2000" dirty="0"/>
              <a:t>2</a:t>
            </a:r>
            <a:r>
              <a:rPr lang="zh-CN" altLang="en-US" sz="2000" dirty="0"/>
              <a:t>）</a:t>
            </a:r>
            <a:r>
              <a:rPr lang="en-US" altLang="zh-CN" sz="2000" dirty="0"/>
              <a:t>eMMC</a:t>
            </a:r>
            <a:r>
              <a:rPr lang="zh-CN" altLang="en-US" sz="2000" dirty="0"/>
              <a:t>内部集成了</a:t>
            </a:r>
            <a:r>
              <a:rPr lang="en-US" altLang="zh-CN" sz="2000" dirty="0"/>
              <a:t>Flash Controller</a:t>
            </a:r>
            <a:r>
              <a:rPr lang="zh-CN" altLang="en-US" sz="2000" dirty="0"/>
              <a:t>，用于完成擦写均衡、坏块管理、</a:t>
            </a:r>
            <a:r>
              <a:rPr lang="en-US" altLang="zh-CN" sz="2000" dirty="0"/>
              <a:t>ECC</a:t>
            </a:r>
            <a:r>
              <a:rPr lang="zh-CN" altLang="en-US" sz="2000" dirty="0"/>
              <a:t>校验等功能。相比于直接将 </a:t>
            </a:r>
            <a:r>
              <a:rPr lang="en-US" altLang="zh-CN" sz="2000" dirty="0"/>
              <a:t>NAND Flash </a:t>
            </a:r>
            <a:r>
              <a:rPr lang="zh-CN" altLang="en-US" sz="2000" dirty="0"/>
              <a:t>接入到 </a:t>
            </a:r>
            <a:r>
              <a:rPr lang="en-US" altLang="zh-CN" sz="2000" dirty="0"/>
              <a:t>Host </a:t>
            </a:r>
            <a:r>
              <a:rPr lang="zh-CN" altLang="en-US" sz="2000" dirty="0"/>
              <a:t>端，</a:t>
            </a:r>
            <a:r>
              <a:rPr lang="en-US" altLang="zh-CN" sz="2000" dirty="0"/>
              <a:t>eMMC </a:t>
            </a:r>
            <a:r>
              <a:rPr lang="zh-CN" altLang="en-US" sz="2000" dirty="0"/>
              <a:t>屏蔽了 </a:t>
            </a:r>
            <a:r>
              <a:rPr lang="en-US" altLang="zh-CN" sz="2000" dirty="0"/>
              <a:t>NAND Flash </a:t>
            </a:r>
            <a:r>
              <a:rPr lang="zh-CN" altLang="en-US" sz="2000" dirty="0"/>
              <a:t>的物理特性，可以减少 </a:t>
            </a:r>
            <a:r>
              <a:rPr lang="en-US" altLang="zh-CN" sz="2000" dirty="0"/>
              <a:t>Host </a:t>
            </a:r>
            <a:r>
              <a:rPr lang="zh-CN" altLang="en-US" sz="2000" dirty="0"/>
              <a:t>端软件的复杂度，让 </a:t>
            </a:r>
            <a:r>
              <a:rPr lang="en-US" altLang="zh-CN" sz="2000" dirty="0"/>
              <a:t>Host </a:t>
            </a:r>
            <a:r>
              <a:rPr lang="zh-CN" altLang="en-US" sz="2000" dirty="0"/>
              <a:t>端专注于上层业务，省去对 </a:t>
            </a:r>
            <a:r>
              <a:rPr lang="en-US" altLang="zh-CN" sz="2000" dirty="0"/>
              <a:t>NAND Flash </a:t>
            </a:r>
            <a:r>
              <a:rPr lang="zh-CN" altLang="en-US" sz="2000" dirty="0"/>
              <a:t>进行特殊的处理。同时，</a:t>
            </a:r>
            <a:r>
              <a:rPr lang="en-US" altLang="zh-CN" sz="2000" dirty="0"/>
              <a:t>eMMC </a:t>
            </a:r>
            <a:r>
              <a:rPr lang="zh-CN" altLang="en-US" sz="2000" dirty="0"/>
              <a:t>通过使用 </a:t>
            </a:r>
            <a:r>
              <a:rPr lang="en-US" altLang="zh-CN" sz="2000" dirty="0"/>
              <a:t>Cache</a:t>
            </a:r>
            <a:r>
              <a:rPr lang="zh-CN" altLang="en-US" sz="2000" dirty="0"/>
              <a:t>和</a:t>
            </a:r>
            <a:r>
              <a:rPr lang="en-US" altLang="zh-CN" sz="2000" dirty="0"/>
              <a:t>Memory Array </a:t>
            </a:r>
            <a:r>
              <a:rPr lang="zh-CN" altLang="en-US" sz="2000" dirty="0"/>
              <a:t>等技术，在读写性能上也比 </a:t>
            </a:r>
            <a:r>
              <a:rPr lang="en-US" altLang="zh-CN" sz="2000" dirty="0"/>
              <a:t>NAND Flash </a:t>
            </a:r>
            <a:r>
              <a:rPr lang="zh-CN" altLang="en-US" sz="2000" dirty="0"/>
              <a:t>要好很多；</a:t>
            </a:r>
            <a:endParaRPr lang="zh-CN" altLang="en-US" sz="2000" dirty="0">
              <a:solidFill>
                <a:srgbClr val="FF0000"/>
              </a:solidFill>
            </a:endParaRP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内部架构</a:t>
            </a:r>
            <a:endParaRPr lang="fr-FR" sz="2800" b="1" dirty="0"/>
          </a:p>
        </p:txBody>
      </p:sp>
      <p:pic>
        <p:nvPicPr>
          <p:cNvPr id="6" name="Picture 5">
            <a:extLst>
              <a:ext uri="{FF2B5EF4-FFF2-40B4-BE49-F238E27FC236}">
                <a16:creationId xmlns:a16="http://schemas.microsoft.com/office/drawing/2014/main" id="{FFA3E2D6-6936-4DD7-BDE4-1E864177C8DD}"/>
              </a:ext>
            </a:extLst>
          </p:cNvPr>
          <p:cNvPicPr>
            <a:picLocks noChangeAspect="1"/>
          </p:cNvPicPr>
          <p:nvPr/>
        </p:nvPicPr>
        <p:blipFill>
          <a:blip r:embed="rId3"/>
          <a:stretch>
            <a:fillRect/>
          </a:stretch>
        </p:blipFill>
        <p:spPr>
          <a:xfrm>
            <a:off x="3063771" y="2505293"/>
            <a:ext cx="1763867" cy="3857747"/>
          </a:xfrm>
          <a:prstGeom prst="rect">
            <a:avLst/>
          </a:prstGeom>
        </p:spPr>
      </p:pic>
      <p:pic>
        <p:nvPicPr>
          <p:cNvPr id="7" name="Picture 6">
            <a:extLst>
              <a:ext uri="{FF2B5EF4-FFF2-40B4-BE49-F238E27FC236}">
                <a16:creationId xmlns:a16="http://schemas.microsoft.com/office/drawing/2014/main" id="{484F413F-D4BC-4447-B9C4-D712146CF0D1}"/>
              </a:ext>
            </a:extLst>
          </p:cNvPr>
          <p:cNvPicPr>
            <a:picLocks noChangeAspect="1"/>
          </p:cNvPicPr>
          <p:nvPr/>
        </p:nvPicPr>
        <p:blipFill>
          <a:blip r:embed="rId4"/>
          <a:stretch>
            <a:fillRect/>
          </a:stretch>
        </p:blipFill>
        <p:spPr>
          <a:xfrm>
            <a:off x="6738479" y="2505293"/>
            <a:ext cx="1692682" cy="3819818"/>
          </a:xfrm>
          <a:prstGeom prst="rect">
            <a:avLst/>
          </a:prstGeom>
        </p:spPr>
      </p:pic>
      <p:sp>
        <p:nvSpPr>
          <p:cNvPr id="8" name="Arrow: Left-Right 7">
            <a:extLst>
              <a:ext uri="{FF2B5EF4-FFF2-40B4-BE49-F238E27FC236}">
                <a16:creationId xmlns:a16="http://schemas.microsoft.com/office/drawing/2014/main" id="{14C2AB28-A80D-48AD-AB34-0B8653750F06}"/>
              </a:ext>
            </a:extLst>
          </p:cNvPr>
          <p:cNvSpPr/>
          <p:nvPr/>
        </p:nvSpPr>
        <p:spPr>
          <a:xfrm>
            <a:off x="5020890" y="4191850"/>
            <a:ext cx="1517561" cy="484632"/>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F35565E3-0342-4292-B9E2-F70129B52437}"/>
              </a:ext>
            </a:extLst>
          </p:cNvPr>
          <p:cNvSpPr txBox="1"/>
          <p:nvPr/>
        </p:nvSpPr>
        <p:spPr>
          <a:xfrm>
            <a:off x="9448800" y="4676482"/>
            <a:ext cx="2585884" cy="1036060"/>
          </a:xfrm>
          <a:prstGeom prst="rect">
            <a:avLst/>
          </a:prstGeom>
          <a:noFill/>
        </p:spPr>
        <p:txBody>
          <a:bodyPr wrap="square" lIns="91440" tIns="45720" rIns="91440" rtlCol="0" anchor="t">
            <a:noAutofit/>
          </a:bodyPr>
          <a:lstStyle/>
          <a:p>
            <a:r>
              <a:rPr lang="en-US" altLang="zh-CN" sz="2200" b="1" dirty="0">
                <a:solidFill>
                  <a:srgbClr val="FF0000"/>
                </a:solidFill>
              </a:rPr>
              <a:t>eMMC</a:t>
            </a:r>
            <a:r>
              <a:rPr lang="zh-CN" altLang="en-US" sz="2200" b="1" dirty="0">
                <a:solidFill>
                  <a:srgbClr val="FF0000"/>
                </a:solidFill>
              </a:rPr>
              <a:t>缺点：</a:t>
            </a:r>
            <a:endParaRPr lang="en-US" altLang="zh-CN" sz="2200" b="1" dirty="0">
              <a:solidFill>
                <a:srgbClr val="FF0000"/>
              </a:solidFill>
            </a:endParaRPr>
          </a:p>
          <a:p>
            <a:pPr marL="457200" indent="-457200">
              <a:buAutoNum type="arabicPeriod"/>
            </a:pPr>
            <a:r>
              <a:rPr lang="zh-CN" altLang="en-US" sz="2200" dirty="0">
                <a:solidFill>
                  <a:srgbClr val="FF0000"/>
                </a:solidFill>
              </a:rPr>
              <a:t>贵；</a:t>
            </a:r>
            <a:endParaRPr lang="en-US" altLang="zh-CN" sz="2200" dirty="0">
              <a:solidFill>
                <a:srgbClr val="FF0000"/>
              </a:solidFill>
            </a:endParaRPr>
          </a:p>
          <a:p>
            <a:pPr marL="457200" indent="-457200">
              <a:buAutoNum type="arabicPeriod"/>
            </a:pPr>
            <a:r>
              <a:rPr lang="zh-CN" altLang="en-US" sz="2200" dirty="0">
                <a:solidFill>
                  <a:srgbClr val="FF0000"/>
                </a:solidFill>
              </a:rPr>
              <a:t>封装均为</a:t>
            </a:r>
            <a:r>
              <a:rPr lang="en-US" altLang="zh-CN" sz="2200" dirty="0">
                <a:solidFill>
                  <a:srgbClr val="FF0000"/>
                </a:solidFill>
              </a:rPr>
              <a:t>BGA</a:t>
            </a:r>
            <a:endParaRPr lang="zh-CN" altLang="en-US" sz="2200" dirty="0" err="1">
              <a:solidFill>
                <a:srgbClr val="FF0000"/>
              </a:solidFill>
            </a:endParaRPr>
          </a:p>
        </p:txBody>
      </p:sp>
    </p:spTree>
    <p:extLst>
      <p:ext uri="{BB962C8B-B14F-4D97-AF65-F5344CB8AC3E}">
        <p14:creationId xmlns:p14="http://schemas.microsoft.com/office/powerpoint/2010/main" val="23087720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0" y="1042218"/>
            <a:ext cx="11995355" cy="2687744"/>
          </a:xfrm>
        </p:spPr>
        <p:txBody>
          <a:bodyPr>
            <a:normAutofit/>
          </a:bodyPr>
          <a:lstStyle/>
          <a:p>
            <a:pPr marL="0" indent="0">
              <a:buNone/>
            </a:pPr>
            <a:r>
              <a:rPr lang="zh-CN" altLang="en-US" dirty="0"/>
              <a:t>（</a:t>
            </a:r>
            <a:r>
              <a:rPr lang="en-US" altLang="zh-CN" dirty="0"/>
              <a:t>3</a:t>
            </a:r>
            <a:r>
              <a:rPr lang="zh-CN" altLang="en-US" dirty="0"/>
              <a:t>）</a:t>
            </a:r>
            <a:r>
              <a:rPr lang="en-US" altLang="zh-CN" dirty="0"/>
              <a:t>eMMC</a:t>
            </a:r>
            <a:r>
              <a:rPr lang="zh-CN" altLang="en-US" dirty="0"/>
              <a:t>与</a:t>
            </a:r>
            <a:r>
              <a:rPr lang="en-US" altLang="zh-CN" dirty="0"/>
              <a:t>Host</a:t>
            </a:r>
            <a:r>
              <a:rPr lang="zh-CN" altLang="en-US" dirty="0"/>
              <a:t>端的接口为</a:t>
            </a:r>
            <a:r>
              <a:rPr lang="en-US" altLang="zh-CN" dirty="0"/>
              <a:t>8</a:t>
            </a:r>
            <a:r>
              <a:rPr lang="zh-CN" altLang="en-US" dirty="0"/>
              <a:t>位并行接口：</a:t>
            </a:r>
            <a:endParaRPr lang="en-US" altLang="zh-CN" dirty="0"/>
          </a:p>
          <a:p>
            <a:pPr lvl="1">
              <a:buFont typeface="Wingdings" panose="05000000000000000000" pitchFamily="2" charset="2"/>
              <a:buChar char="Ø"/>
            </a:pPr>
            <a:r>
              <a:rPr lang="en-US" altLang="zh-CN" sz="1700" dirty="0" err="1"/>
              <a:t>Clk</a:t>
            </a:r>
            <a:r>
              <a:rPr lang="zh-CN" altLang="en-US" sz="1700" dirty="0"/>
              <a:t>：</a:t>
            </a:r>
            <a:r>
              <a:rPr lang="en-US" altLang="zh-CN" sz="1700" dirty="0"/>
              <a:t> 0~200MHz</a:t>
            </a:r>
            <a:r>
              <a:rPr lang="zh-CN" altLang="en-US" sz="1700" dirty="0"/>
              <a:t>，每个</a:t>
            </a:r>
            <a:r>
              <a:rPr lang="en-US" altLang="zh-CN" sz="1700" dirty="0"/>
              <a:t>cycle</a:t>
            </a:r>
            <a:r>
              <a:rPr lang="zh-CN" altLang="en-US" sz="1700" dirty="0"/>
              <a:t>可以在上升沿或下降沿传输，也可以在上升沿和下降沿都传输</a:t>
            </a:r>
            <a:r>
              <a:rPr lang="en-US" altLang="zh-CN" sz="1700" dirty="0"/>
              <a:t>;</a:t>
            </a:r>
          </a:p>
          <a:p>
            <a:pPr lvl="1">
              <a:buFont typeface="Wingdings" panose="05000000000000000000" pitchFamily="2" charset="2"/>
              <a:buChar char="Ø"/>
            </a:pPr>
            <a:r>
              <a:rPr lang="en-US" altLang="zh-CN" sz="1700" dirty="0" err="1"/>
              <a:t>Data_Strobe</a:t>
            </a:r>
            <a:r>
              <a:rPr lang="zh-CN" altLang="en-US" sz="1700" dirty="0"/>
              <a:t>：由</a:t>
            </a:r>
            <a:r>
              <a:rPr lang="en-US" altLang="zh-CN" sz="1700" dirty="0"/>
              <a:t>slave device </a:t>
            </a:r>
            <a:r>
              <a:rPr lang="zh-CN" altLang="en-US" sz="1700" dirty="0"/>
              <a:t>发送给</a:t>
            </a:r>
            <a:r>
              <a:rPr lang="en-US" altLang="zh-CN" sz="1700" dirty="0"/>
              <a:t>host controller</a:t>
            </a:r>
            <a:r>
              <a:rPr lang="zh-CN" altLang="en-US" sz="1700" dirty="0"/>
              <a:t>，主要用在</a:t>
            </a:r>
            <a:r>
              <a:rPr lang="en-US" altLang="zh-CN" sz="1700" dirty="0"/>
              <a:t>HS400 mode</a:t>
            </a:r>
            <a:r>
              <a:rPr lang="zh-CN" altLang="en-US" sz="1700" dirty="0"/>
              <a:t>（</a:t>
            </a:r>
            <a:r>
              <a:rPr lang="en-US" altLang="zh-CN" sz="1700" dirty="0"/>
              <a:t>5.0</a:t>
            </a:r>
            <a:r>
              <a:rPr lang="zh-CN" altLang="en-US" sz="1700" dirty="0"/>
              <a:t>规范以后版本才有），频率与</a:t>
            </a:r>
            <a:r>
              <a:rPr lang="en-US" altLang="zh-CN" sz="1700" dirty="0" err="1"/>
              <a:t>clk</a:t>
            </a:r>
            <a:r>
              <a:rPr lang="zh-CN" altLang="en-US" sz="1700" dirty="0"/>
              <a:t>一致，启用后可以提高数据传输的稳定性，省去总线 </a:t>
            </a:r>
            <a:r>
              <a:rPr lang="en-US" altLang="zh-CN" sz="1700" dirty="0"/>
              <a:t>tuning </a:t>
            </a:r>
            <a:r>
              <a:rPr lang="zh-CN" altLang="en-US" sz="1700" dirty="0"/>
              <a:t>过程</a:t>
            </a:r>
            <a:r>
              <a:rPr lang="en-US" altLang="zh-CN" sz="1700" dirty="0"/>
              <a:t>;</a:t>
            </a:r>
          </a:p>
          <a:p>
            <a:pPr lvl="1">
              <a:buFont typeface="Wingdings" panose="05000000000000000000" pitchFamily="2" charset="2"/>
              <a:buChar char="Ø"/>
            </a:pPr>
            <a:r>
              <a:rPr lang="en-US" altLang="zh-CN" sz="1700" dirty="0"/>
              <a:t>CMD</a:t>
            </a:r>
            <a:r>
              <a:rPr lang="zh-CN" altLang="en-US" sz="1700" dirty="0"/>
              <a:t>：双向信号线，用于从</a:t>
            </a:r>
            <a:r>
              <a:rPr lang="en-US" altLang="zh-CN" sz="1700" dirty="0"/>
              <a:t>host</a:t>
            </a:r>
            <a:r>
              <a:rPr lang="zh-CN" altLang="en-US" sz="1700" dirty="0"/>
              <a:t>发送命令给</a:t>
            </a:r>
            <a:r>
              <a:rPr lang="en-US" altLang="zh-CN" sz="1700" dirty="0"/>
              <a:t>device</a:t>
            </a:r>
            <a:r>
              <a:rPr lang="zh-CN" altLang="en-US" sz="1700" dirty="0"/>
              <a:t>和</a:t>
            </a:r>
            <a:r>
              <a:rPr lang="en-US" altLang="zh-CN" sz="1700" dirty="0"/>
              <a:t>device</a:t>
            </a:r>
            <a:r>
              <a:rPr lang="zh-CN" altLang="en-US" sz="1700" dirty="0"/>
              <a:t>发送</a:t>
            </a:r>
            <a:r>
              <a:rPr lang="en-US" altLang="zh-CN" sz="1700" dirty="0"/>
              <a:t>response</a:t>
            </a:r>
            <a:r>
              <a:rPr lang="zh-CN" altLang="en-US" sz="1700" dirty="0"/>
              <a:t>给</a:t>
            </a:r>
            <a:r>
              <a:rPr lang="en-US" altLang="zh-CN" sz="1700" dirty="0"/>
              <a:t>host</a:t>
            </a:r>
            <a:r>
              <a:rPr lang="zh-CN" altLang="en-US" sz="1700" dirty="0"/>
              <a:t>，总线上的所有通讯都是由</a:t>
            </a:r>
            <a:r>
              <a:rPr lang="en-US" altLang="zh-CN" sz="1700" dirty="0"/>
              <a:t>Host </a:t>
            </a:r>
            <a:r>
              <a:rPr lang="zh-CN" altLang="en-US" sz="1700" dirty="0"/>
              <a:t>端以一个 </a:t>
            </a:r>
            <a:r>
              <a:rPr lang="en-US" altLang="zh-CN" sz="1700" dirty="0"/>
              <a:t>Command</a:t>
            </a:r>
            <a:r>
              <a:rPr lang="zh-CN" altLang="en-US" sz="1700" dirty="0"/>
              <a:t>通过</a:t>
            </a:r>
            <a:r>
              <a:rPr lang="en-US" altLang="zh-CN" sz="1700" dirty="0"/>
              <a:t>CMD</a:t>
            </a:r>
            <a:r>
              <a:rPr lang="zh-CN" altLang="en-US" sz="1700" dirty="0"/>
              <a:t>信号发起；</a:t>
            </a:r>
            <a:endParaRPr lang="en-US" altLang="zh-CN" sz="1700" dirty="0"/>
          </a:p>
          <a:p>
            <a:pPr lvl="1">
              <a:buFont typeface="Wingdings" panose="05000000000000000000" pitchFamily="2" charset="2"/>
              <a:buChar char="Ø"/>
            </a:pPr>
            <a:r>
              <a:rPr lang="en-US" altLang="zh-CN" sz="1700" dirty="0"/>
              <a:t>DAT[0:7]</a:t>
            </a:r>
            <a:r>
              <a:rPr lang="zh-CN" altLang="en-US" sz="1700" dirty="0"/>
              <a:t>：双向信号线，工作在</a:t>
            </a:r>
            <a:r>
              <a:rPr lang="en-US" altLang="zh-CN" sz="1700" dirty="0"/>
              <a:t>push pull mode</a:t>
            </a:r>
            <a:r>
              <a:rPr lang="zh-CN" altLang="en-US" sz="1700" dirty="0"/>
              <a:t>，支持 </a:t>
            </a:r>
            <a:r>
              <a:rPr lang="en-US" altLang="zh-CN" sz="1700" dirty="0"/>
              <a:t>1bit, 4bit, 8bit</a:t>
            </a:r>
            <a:r>
              <a:rPr lang="zh-CN" altLang="en-US" sz="1700" dirty="0"/>
              <a:t>传输，默认上电或</a:t>
            </a:r>
            <a:r>
              <a:rPr lang="en-US" altLang="zh-CN" sz="1700" dirty="0"/>
              <a:t>reset</a:t>
            </a:r>
            <a:r>
              <a:rPr lang="zh-CN" altLang="en-US" sz="1700" dirty="0"/>
              <a:t>后只有</a:t>
            </a:r>
            <a:r>
              <a:rPr lang="en-US" altLang="zh-CN" sz="1700" dirty="0"/>
              <a:t>DATA0</a:t>
            </a:r>
            <a:r>
              <a:rPr lang="zh-CN" altLang="en-US" sz="1700" dirty="0"/>
              <a:t>用于数据传输，完成初始化后，可配置 为</a:t>
            </a:r>
            <a:r>
              <a:rPr lang="en-US" altLang="zh-CN" sz="1700" dirty="0"/>
              <a:t>DAT0-3</a:t>
            </a:r>
            <a:r>
              <a:rPr lang="zh-CN" altLang="en-US" sz="1700" dirty="0"/>
              <a:t>（</a:t>
            </a:r>
            <a:r>
              <a:rPr lang="en-US" altLang="zh-CN" sz="1700" dirty="0"/>
              <a:t>4</a:t>
            </a:r>
            <a:r>
              <a:rPr lang="zh-CN" altLang="en-US" sz="1700" dirty="0"/>
              <a:t>线模式）或者 </a:t>
            </a:r>
            <a:r>
              <a:rPr lang="en-US" altLang="zh-CN" sz="1700" dirty="0"/>
              <a:t>DAT0-7</a:t>
            </a:r>
            <a:r>
              <a:rPr lang="zh-CN" altLang="en-US" sz="1700" dirty="0"/>
              <a:t>（</a:t>
            </a:r>
            <a:r>
              <a:rPr lang="en-US" altLang="zh-CN" sz="1700" dirty="0"/>
              <a:t>8</a:t>
            </a:r>
            <a:r>
              <a:rPr lang="zh-CN" altLang="en-US" sz="1700" dirty="0"/>
              <a:t>线模式）</a:t>
            </a:r>
            <a:r>
              <a:rPr lang="en-US" altLang="zh-CN" sz="1700" dirty="0"/>
              <a:t> </a:t>
            </a:r>
            <a:r>
              <a:rPr lang="zh-CN" altLang="en-US" sz="1700" dirty="0"/>
              <a:t>进行数据传输；</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内部架构</a:t>
            </a:r>
            <a:endParaRPr lang="fr-FR" sz="2800" b="1" dirty="0"/>
          </a:p>
        </p:txBody>
      </p:sp>
      <p:pic>
        <p:nvPicPr>
          <p:cNvPr id="3" name="Picture 2">
            <a:extLst>
              <a:ext uri="{FF2B5EF4-FFF2-40B4-BE49-F238E27FC236}">
                <a16:creationId xmlns:a16="http://schemas.microsoft.com/office/drawing/2014/main" id="{485E496D-D4DD-4331-B5D5-F8DD83577735}"/>
              </a:ext>
            </a:extLst>
          </p:cNvPr>
          <p:cNvPicPr>
            <a:picLocks noChangeAspect="1"/>
          </p:cNvPicPr>
          <p:nvPr/>
        </p:nvPicPr>
        <p:blipFill>
          <a:blip r:embed="rId3"/>
          <a:stretch>
            <a:fillRect/>
          </a:stretch>
        </p:blipFill>
        <p:spPr>
          <a:xfrm>
            <a:off x="2689813" y="3844413"/>
            <a:ext cx="6409557" cy="2492163"/>
          </a:xfrm>
          <a:prstGeom prst="rect">
            <a:avLst/>
          </a:prstGeom>
        </p:spPr>
      </p:pic>
    </p:spTree>
    <p:extLst>
      <p:ext uri="{BB962C8B-B14F-4D97-AF65-F5344CB8AC3E}">
        <p14:creationId xmlns:p14="http://schemas.microsoft.com/office/powerpoint/2010/main" val="10326053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47484" y="1042218"/>
            <a:ext cx="11906864" cy="1868130"/>
          </a:xfrm>
        </p:spPr>
        <p:txBody>
          <a:bodyPr>
            <a:normAutofit fontScale="92500"/>
          </a:bodyPr>
          <a:lstStyle/>
          <a:p>
            <a:pPr marL="0" indent="0">
              <a:buNone/>
            </a:pPr>
            <a:r>
              <a:rPr lang="en-US" altLang="zh-CN" dirty="0"/>
              <a:t>       eMMC</a:t>
            </a:r>
            <a:r>
              <a:rPr lang="zh-CN" altLang="en-US" dirty="0"/>
              <a:t>有两组电源域，其中</a:t>
            </a:r>
            <a:r>
              <a:rPr lang="en-US" altLang="zh-CN" dirty="0"/>
              <a:t>VCCQ</a:t>
            </a:r>
            <a:r>
              <a:rPr lang="zh-CN" altLang="en-US" dirty="0"/>
              <a:t>主要用于</a:t>
            </a:r>
            <a:r>
              <a:rPr lang="en-US" altLang="zh-CN" dirty="0"/>
              <a:t>eMMC IO BLOCK</a:t>
            </a:r>
            <a:r>
              <a:rPr lang="zh-CN" altLang="en-US" dirty="0"/>
              <a:t>的供电也就是与</a:t>
            </a:r>
            <a:r>
              <a:rPr lang="en-US" altLang="zh-CN" dirty="0"/>
              <a:t>host</a:t>
            </a:r>
            <a:r>
              <a:rPr lang="zh-CN" altLang="en-US" dirty="0"/>
              <a:t>接口</a:t>
            </a:r>
            <a:r>
              <a:rPr lang="en-US" altLang="zh-CN" dirty="0"/>
              <a:t>IO</a:t>
            </a:r>
            <a:r>
              <a:rPr lang="zh-CN" altLang="en-US" dirty="0"/>
              <a:t>部分的供电，同时也给</a:t>
            </a:r>
            <a:r>
              <a:rPr lang="en-US" altLang="zh-CN" dirty="0"/>
              <a:t>eMMC</a:t>
            </a:r>
            <a:r>
              <a:rPr lang="zh-CN" altLang="en-US" dirty="0"/>
              <a:t>内部的</a:t>
            </a:r>
            <a:r>
              <a:rPr lang="en-US" altLang="zh-CN" dirty="0"/>
              <a:t>Flash</a:t>
            </a:r>
            <a:r>
              <a:rPr lang="zh-CN" altLang="en-US" dirty="0"/>
              <a:t>控制器供电，</a:t>
            </a:r>
            <a:r>
              <a:rPr lang="en-US" altLang="zh-CN" dirty="0"/>
              <a:t>VCC</a:t>
            </a:r>
            <a:r>
              <a:rPr lang="zh-CN" altLang="en-US" dirty="0"/>
              <a:t>则主要给</a:t>
            </a:r>
            <a:r>
              <a:rPr lang="en-US" altLang="zh-CN" dirty="0"/>
              <a:t>eMMC</a:t>
            </a:r>
            <a:r>
              <a:rPr lang="zh-CN" altLang="en-US" dirty="0"/>
              <a:t>内部的</a:t>
            </a:r>
            <a:r>
              <a:rPr lang="en-US" altLang="zh-CN" dirty="0" err="1"/>
              <a:t>NandFlash</a:t>
            </a:r>
            <a:r>
              <a:rPr lang="zh-CN" altLang="en-US" dirty="0"/>
              <a:t>存储介质以及</a:t>
            </a:r>
            <a:r>
              <a:rPr lang="en-US" altLang="zh-CN" dirty="0"/>
              <a:t>eMMC Flash</a:t>
            </a:r>
            <a:r>
              <a:rPr lang="zh-CN" altLang="en-US" dirty="0"/>
              <a:t>控制器与</a:t>
            </a:r>
            <a:r>
              <a:rPr lang="en-US" altLang="zh-CN" dirty="0" err="1"/>
              <a:t>NandFlash</a:t>
            </a:r>
            <a:r>
              <a:rPr lang="zh-CN" altLang="en-US" dirty="0"/>
              <a:t>的接口</a:t>
            </a:r>
            <a:r>
              <a:rPr lang="en-US" altLang="zh-CN" dirty="0"/>
              <a:t>IO</a:t>
            </a:r>
            <a:r>
              <a:rPr lang="zh-CN" altLang="en-US" dirty="0"/>
              <a:t>供电；</a:t>
            </a:r>
            <a:endParaRPr lang="en-US" altLang="zh-CN" dirty="0"/>
          </a:p>
          <a:p>
            <a:pPr marL="0" indent="0">
              <a:buNone/>
            </a:pPr>
            <a:r>
              <a:rPr lang="en-US" altLang="zh-CN" dirty="0"/>
              <a:t>       VCC</a:t>
            </a:r>
            <a:r>
              <a:rPr lang="zh-CN" altLang="en-US" dirty="0"/>
              <a:t>支持两种电压，</a:t>
            </a:r>
            <a:r>
              <a:rPr lang="en-US" altLang="zh-CN" dirty="0"/>
              <a:t>2.7v~3.6v</a:t>
            </a:r>
            <a:r>
              <a:rPr lang="zh-CN" altLang="en-US" dirty="0"/>
              <a:t>和</a:t>
            </a:r>
            <a:r>
              <a:rPr lang="en-US" altLang="zh-CN" dirty="0"/>
              <a:t>1.7~1.95v</a:t>
            </a:r>
            <a:r>
              <a:rPr lang="zh-CN" altLang="en-US" dirty="0"/>
              <a:t>。而</a:t>
            </a:r>
            <a:r>
              <a:rPr lang="en-US" altLang="zh-CN" dirty="0"/>
              <a:t>VCCQ</a:t>
            </a:r>
            <a:r>
              <a:rPr lang="zh-CN" altLang="en-US" dirty="0"/>
              <a:t>则支持三种电压，</a:t>
            </a:r>
            <a:r>
              <a:rPr lang="en-US" altLang="zh-CN" dirty="0"/>
              <a:t>2.7v~3.6v</a:t>
            </a:r>
            <a:r>
              <a:rPr lang="zh-CN" altLang="en-US" dirty="0"/>
              <a:t>，</a:t>
            </a:r>
            <a:r>
              <a:rPr lang="en-US" altLang="zh-CN" dirty="0"/>
              <a:t>1.7v~1.95v</a:t>
            </a:r>
            <a:r>
              <a:rPr lang="zh-CN" altLang="en-US" dirty="0"/>
              <a:t>和</a:t>
            </a:r>
            <a:r>
              <a:rPr lang="en-US" altLang="zh-CN" dirty="0"/>
              <a:t>1.1v~1.3v</a:t>
            </a:r>
            <a:r>
              <a:rPr lang="zh-CN" altLang="en-US" dirty="0"/>
              <a:t>，</a:t>
            </a:r>
            <a:r>
              <a:rPr lang="zh-CN" altLang="en-US" dirty="0">
                <a:solidFill>
                  <a:srgbClr val="FF0000"/>
                </a:solidFill>
              </a:rPr>
              <a:t>其中</a:t>
            </a:r>
            <a:r>
              <a:rPr lang="en-US" altLang="zh-CN" dirty="0">
                <a:solidFill>
                  <a:srgbClr val="FF0000"/>
                </a:solidFill>
              </a:rPr>
              <a:t>VCCQ</a:t>
            </a:r>
            <a:r>
              <a:rPr lang="zh-CN" altLang="en-US" dirty="0">
                <a:solidFill>
                  <a:srgbClr val="FF0000"/>
                </a:solidFill>
              </a:rPr>
              <a:t>（</a:t>
            </a:r>
            <a:r>
              <a:rPr lang="en-US" altLang="zh-CN" dirty="0">
                <a:solidFill>
                  <a:srgbClr val="FF0000"/>
                </a:solidFill>
              </a:rPr>
              <a:t>2.7v~3.6v</a:t>
            </a:r>
            <a:r>
              <a:rPr lang="zh-CN" altLang="en-US" dirty="0">
                <a:solidFill>
                  <a:srgbClr val="FF0000"/>
                </a:solidFill>
              </a:rPr>
              <a:t>）范围下不支持</a:t>
            </a:r>
            <a:r>
              <a:rPr lang="en-US" altLang="zh-CN" dirty="0">
                <a:solidFill>
                  <a:srgbClr val="FF0000"/>
                </a:solidFill>
              </a:rPr>
              <a:t>HS200</a:t>
            </a:r>
            <a:r>
              <a:rPr lang="zh-CN" altLang="en-US" dirty="0">
                <a:solidFill>
                  <a:srgbClr val="FF0000"/>
                </a:solidFill>
              </a:rPr>
              <a:t>和</a:t>
            </a:r>
            <a:r>
              <a:rPr lang="en-US" altLang="zh-CN" dirty="0">
                <a:solidFill>
                  <a:srgbClr val="FF0000"/>
                </a:solidFill>
              </a:rPr>
              <a:t>HS400</a:t>
            </a:r>
            <a:r>
              <a:rPr lang="zh-CN" altLang="en-US" dirty="0">
                <a:solidFill>
                  <a:srgbClr val="FF0000"/>
                </a:solidFill>
              </a:rPr>
              <a:t>速度模式</a:t>
            </a:r>
            <a:r>
              <a:rPr lang="zh-CN" altLang="en-US" dirty="0"/>
              <a:t>；</a:t>
            </a:r>
            <a:endParaRPr lang="zh-CN" altLang="en-US" sz="1700" dirty="0"/>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电源</a:t>
            </a:r>
            <a:endParaRPr lang="fr-FR" sz="2800" b="1" dirty="0"/>
          </a:p>
        </p:txBody>
      </p:sp>
      <p:pic>
        <p:nvPicPr>
          <p:cNvPr id="4" name="Picture 3">
            <a:extLst>
              <a:ext uri="{FF2B5EF4-FFF2-40B4-BE49-F238E27FC236}">
                <a16:creationId xmlns:a16="http://schemas.microsoft.com/office/drawing/2014/main" id="{0E77DC85-6A7E-40F5-B96A-CD74186AD871}"/>
              </a:ext>
            </a:extLst>
          </p:cNvPr>
          <p:cNvPicPr>
            <a:picLocks noChangeAspect="1"/>
          </p:cNvPicPr>
          <p:nvPr/>
        </p:nvPicPr>
        <p:blipFill>
          <a:blip r:embed="rId3"/>
          <a:stretch>
            <a:fillRect/>
          </a:stretch>
        </p:blipFill>
        <p:spPr>
          <a:xfrm>
            <a:off x="0" y="3028335"/>
            <a:ext cx="6272981" cy="3031692"/>
          </a:xfrm>
          <a:prstGeom prst="rect">
            <a:avLst/>
          </a:prstGeom>
        </p:spPr>
      </p:pic>
      <p:pic>
        <p:nvPicPr>
          <p:cNvPr id="6" name="Picture 5">
            <a:extLst>
              <a:ext uri="{FF2B5EF4-FFF2-40B4-BE49-F238E27FC236}">
                <a16:creationId xmlns:a16="http://schemas.microsoft.com/office/drawing/2014/main" id="{E6940D6E-8310-4A4D-B396-D818C0208E5D}"/>
              </a:ext>
            </a:extLst>
          </p:cNvPr>
          <p:cNvPicPr>
            <a:picLocks noChangeAspect="1"/>
          </p:cNvPicPr>
          <p:nvPr/>
        </p:nvPicPr>
        <p:blipFill>
          <a:blip r:embed="rId4"/>
          <a:stretch>
            <a:fillRect/>
          </a:stretch>
        </p:blipFill>
        <p:spPr>
          <a:xfrm>
            <a:off x="6440757" y="3064308"/>
            <a:ext cx="5613591" cy="3028336"/>
          </a:xfrm>
          <a:prstGeom prst="rect">
            <a:avLst/>
          </a:prstGeom>
        </p:spPr>
      </p:pic>
    </p:spTree>
    <p:extLst>
      <p:ext uri="{BB962C8B-B14F-4D97-AF65-F5344CB8AC3E}">
        <p14:creationId xmlns:p14="http://schemas.microsoft.com/office/powerpoint/2010/main" val="17092849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03B23-50BF-4EDB-80EC-03E9221296B0}"/>
              </a:ext>
            </a:extLst>
          </p:cNvPr>
          <p:cNvSpPr>
            <a:spLocks noGrp="1"/>
          </p:cNvSpPr>
          <p:nvPr>
            <p:ph type="body" sz="quarter" idx="10"/>
          </p:nvPr>
        </p:nvSpPr>
        <p:spPr>
          <a:xfrm>
            <a:off x="147484" y="1042218"/>
            <a:ext cx="11906864" cy="1868130"/>
          </a:xfrm>
        </p:spPr>
        <p:txBody>
          <a:bodyPr>
            <a:normAutofit/>
          </a:bodyPr>
          <a:lstStyle/>
          <a:p>
            <a:pPr marL="0" indent="0">
              <a:buNone/>
            </a:pPr>
            <a:r>
              <a:rPr lang="en-US" altLang="zh-CN" dirty="0"/>
              <a:t>       </a:t>
            </a:r>
            <a:r>
              <a:rPr lang="zh-CN" altLang="en-US" sz="2200" dirty="0"/>
              <a:t>随着</a:t>
            </a:r>
            <a:r>
              <a:rPr lang="en-US" altLang="zh-CN" sz="2200" dirty="0"/>
              <a:t>eMMC </a:t>
            </a:r>
            <a:r>
              <a:rPr lang="zh-CN" altLang="en-US" sz="2200" dirty="0"/>
              <a:t>协议的版本迭代，</a:t>
            </a:r>
            <a:r>
              <a:rPr lang="en-US" altLang="zh-CN" sz="2200" dirty="0"/>
              <a:t>eMMC </a:t>
            </a:r>
            <a:r>
              <a:rPr lang="zh-CN" altLang="en-US" sz="2200" dirty="0"/>
              <a:t>总线的速率越来越高。为了兼容旧版本的 </a:t>
            </a:r>
            <a:r>
              <a:rPr lang="en-US" altLang="zh-CN" sz="2200" dirty="0"/>
              <a:t>eMMC Device</a:t>
            </a:r>
            <a:r>
              <a:rPr lang="zh-CN" altLang="en-US" sz="2200" dirty="0"/>
              <a:t>，所有 </a:t>
            </a:r>
            <a:r>
              <a:rPr lang="en-US" altLang="zh-CN" sz="2200" dirty="0"/>
              <a:t>Devices </a:t>
            </a:r>
            <a:r>
              <a:rPr lang="zh-CN" altLang="en-US" sz="2200" dirty="0"/>
              <a:t>在上电启动或者 </a:t>
            </a:r>
            <a:r>
              <a:rPr lang="en-US" altLang="zh-CN" sz="2200" dirty="0"/>
              <a:t>Reset </a:t>
            </a:r>
            <a:r>
              <a:rPr lang="zh-CN" altLang="en-US" sz="2200" dirty="0"/>
              <a:t>后，都会先进入兼容速率模式（</a:t>
            </a:r>
            <a:r>
              <a:rPr lang="en-US" altLang="zh-CN" sz="2200" dirty="0"/>
              <a:t>Backward Compatible Mode</a:t>
            </a:r>
            <a:r>
              <a:rPr lang="zh-CN" altLang="en-US" sz="2200" dirty="0"/>
              <a:t>）。在完成 </a:t>
            </a:r>
            <a:r>
              <a:rPr lang="en-US" altLang="zh-CN" sz="2200" dirty="0"/>
              <a:t>eMMC Devices </a:t>
            </a:r>
            <a:r>
              <a:rPr lang="zh-CN" altLang="en-US" sz="2200" dirty="0"/>
              <a:t>的初始化后，</a:t>
            </a:r>
            <a:r>
              <a:rPr lang="en-US" altLang="zh-CN" sz="2200" dirty="0"/>
              <a:t>Host </a:t>
            </a:r>
            <a:r>
              <a:rPr lang="zh-CN" altLang="en-US" sz="2200" dirty="0"/>
              <a:t>可以通过特定的流程，让 </a:t>
            </a:r>
            <a:r>
              <a:rPr lang="en-US" altLang="zh-CN" sz="2200" dirty="0"/>
              <a:t>Device </a:t>
            </a:r>
            <a:r>
              <a:rPr lang="zh-CN" altLang="en-US" sz="2200" dirty="0"/>
              <a:t>进入其他高速率模式，目前支持以下的几种速率模式</a:t>
            </a:r>
          </a:p>
        </p:txBody>
      </p:sp>
      <p:sp>
        <p:nvSpPr>
          <p:cNvPr id="10" name="Rectangle 9">
            <a:extLst>
              <a:ext uri="{FF2B5EF4-FFF2-40B4-BE49-F238E27FC236}">
                <a16:creationId xmlns:a16="http://schemas.microsoft.com/office/drawing/2014/main" id="{8D7A144B-03AC-40EE-BB15-570DB82DC208}"/>
              </a:ext>
            </a:extLst>
          </p:cNvPr>
          <p:cNvSpPr/>
          <p:nvPr/>
        </p:nvSpPr>
        <p:spPr>
          <a:xfrm>
            <a:off x="0" y="226423"/>
            <a:ext cx="12192000" cy="621181"/>
          </a:xfrm>
          <a:prstGeom prst="rect">
            <a:avLst/>
          </a:prstGeom>
          <a:solidFill>
            <a:srgbClr val="F35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b="1" dirty="0"/>
              <a:t>eMMC</a:t>
            </a:r>
            <a:r>
              <a:rPr lang="zh-CN" altLang="en-US" sz="2800" b="1" dirty="0"/>
              <a:t>速率</a:t>
            </a:r>
            <a:endParaRPr lang="fr-FR" sz="2800" b="1" dirty="0"/>
          </a:p>
        </p:txBody>
      </p:sp>
      <p:pic>
        <p:nvPicPr>
          <p:cNvPr id="8" name="Picture 7">
            <a:extLst>
              <a:ext uri="{FF2B5EF4-FFF2-40B4-BE49-F238E27FC236}">
                <a16:creationId xmlns:a16="http://schemas.microsoft.com/office/drawing/2014/main" id="{1C13873F-3302-4CC6-A0D8-AF0B826AA7DB}"/>
              </a:ext>
            </a:extLst>
          </p:cNvPr>
          <p:cNvPicPr>
            <a:picLocks noChangeAspect="1"/>
          </p:cNvPicPr>
          <p:nvPr/>
        </p:nvPicPr>
        <p:blipFill>
          <a:blip r:embed="rId3"/>
          <a:stretch>
            <a:fillRect/>
          </a:stretch>
        </p:blipFill>
        <p:spPr>
          <a:xfrm>
            <a:off x="445235" y="2635046"/>
            <a:ext cx="11104884" cy="2625213"/>
          </a:xfrm>
          <a:prstGeom prst="rect">
            <a:avLst/>
          </a:prstGeom>
        </p:spPr>
      </p:pic>
      <p:sp>
        <p:nvSpPr>
          <p:cNvPr id="9" name="TextBox 8">
            <a:extLst>
              <a:ext uri="{FF2B5EF4-FFF2-40B4-BE49-F238E27FC236}">
                <a16:creationId xmlns:a16="http://schemas.microsoft.com/office/drawing/2014/main" id="{5402491F-2CE8-4205-B2F7-4E1D41B28D41}"/>
              </a:ext>
            </a:extLst>
          </p:cNvPr>
          <p:cNvSpPr txBox="1"/>
          <p:nvPr/>
        </p:nvSpPr>
        <p:spPr>
          <a:xfrm>
            <a:off x="445235" y="5358582"/>
            <a:ext cx="9753600" cy="914400"/>
          </a:xfrm>
          <a:prstGeom prst="rect">
            <a:avLst/>
          </a:prstGeom>
          <a:noFill/>
        </p:spPr>
        <p:txBody>
          <a:bodyPr wrap="none" lIns="91440" tIns="45720" rIns="91440" rtlCol="0" anchor="t">
            <a:noAutofit/>
          </a:bodyPr>
          <a:lstStyle/>
          <a:p>
            <a:r>
              <a:rPr lang="en-US" altLang="zh-CN" sz="1200" b="1" dirty="0"/>
              <a:t>Note:</a:t>
            </a:r>
          </a:p>
          <a:p>
            <a:r>
              <a:rPr lang="en-US" altLang="zh-CN" sz="1200" dirty="0"/>
              <a:t>Extended CSD byte[185] HS_TIMING </a:t>
            </a:r>
            <a:r>
              <a:rPr lang="zh-CN" altLang="en-US" sz="1200" dirty="0"/>
              <a:t>寄存器可以配置总线速率模式</a:t>
            </a:r>
          </a:p>
          <a:p>
            <a:r>
              <a:rPr lang="en-US" altLang="zh-CN" sz="1200" dirty="0"/>
              <a:t>Extended CSD byte[183] BUS_WIDTH </a:t>
            </a:r>
            <a:r>
              <a:rPr lang="zh-CN" altLang="en-US" sz="1200" dirty="0"/>
              <a:t>寄存器用于配置总线宽度和 </a:t>
            </a:r>
            <a:r>
              <a:rPr lang="en-US" altLang="zh-CN" sz="1200" dirty="0"/>
              <a:t>Data Strobe</a:t>
            </a:r>
            <a:endParaRPr lang="zh-CN" altLang="en-US" sz="1200" dirty="0" err="1">
              <a:solidFill>
                <a:schemeClr val="tx1"/>
              </a:solidFill>
            </a:endParaRPr>
          </a:p>
        </p:txBody>
      </p:sp>
    </p:spTree>
    <p:extLst>
      <p:ext uri="{BB962C8B-B14F-4D97-AF65-F5344CB8AC3E}">
        <p14:creationId xmlns:p14="http://schemas.microsoft.com/office/powerpoint/2010/main" val="5532788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0_Master Content Slide">
  <a:themeElements>
    <a:clrScheme name="Custom 42">
      <a:dk1>
        <a:srgbClr val="000000"/>
      </a:dk1>
      <a:lt1>
        <a:sysClr val="window" lastClr="FFFFFF"/>
      </a:lt1>
      <a:dk2>
        <a:srgbClr val="969696"/>
      </a:dk2>
      <a:lt2>
        <a:srgbClr val="FFFFFF"/>
      </a:lt2>
      <a:accent1>
        <a:srgbClr val="7BB1DB"/>
      </a:accent1>
      <a:accent2>
        <a:srgbClr val="F9B500"/>
      </a:accent2>
      <a:accent3>
        <a:srgbClr val="C9D200"/>
      </a:accent3>
      <a:accent4>
        <a:srgbClr val="D54E12"/>
      </a:accent4>
      <a:accent5>
        <a:srgbClr val="A40044"/>
      </a:accent5>
      <a:accent6>
        <a:srgbClr val="979200"/>
      </a:accent6>
      <a:hlink>
        <a:srgbClr val="3789C8"/>
      </a:hlink>
      <a:folHlink>
        <a:srgbClr val="9ED3CA"/>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2200" dirty="0" err="1" smtClean="0">
            <a:solidFill>
              <a:schemeClr val="tx1"/>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02_CONFIDENTIAL_16_9NXPtemplate_tagline.pptx" id="{277105AF-029E-4D15-87FB-1EA29748068E}" vid="{B57B79F2-9E0E-4E41-AF3A-B96E804AA5A3}"/>
    </a:ext>
  </a:extLst>
</a:theme>
</file>

<file path=ppt/theme/theme2.xml><?xml version="1.0" encoding="utf-8"?>
<a:theme xmlns:a="http://schemas.openxmlformats.org/drawingml/2006/main" name="10_ FSL Logo Slide">
  <a:themeElements>
    <a:clrScheme name="Custom 43">
      <a:dk1>
        <a:srgbClr val="000000"/>
      </a:dk1>
      <a:lt1>
        <a:sysClr val="window" lastClr="FFFFFF"/>
      </a:lt1>
      <a:dk2>
        <a:srgbClr val="969696"/>
      </a:dk2>
      <a:lt2>
        <a:srgbClr val="FFFFFF"/>
      </a:lt2>
      <a:accent1>
        <a:srgbClr val="7BB1DB"/>
      </a:accent1>
      <a:accent2>
        <a:srgbClr val="F9B500"/>
      </a:accent2>
      <a:accent3>
        <a:srgbClr val="C9D200"/>
      </a:accent3>
      <a:accent4>
        <a:srgbClr val="D54E12"/>
      </a:accent4>
      <a:accent5>
        <a:srgbClr val="A40044"/>
      </a:accent5>
      <a:accent6>
        <a:srgbClr val="979200"/>
      </a:accent6>
      <a:hlink>
        <a:srgbClr val="3789C8"/>
      </a:hlink>
      <a:folHlink>
        <a:srgbClr val="9ED3CA"/>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02_CONFIDENTIAL_16_9NXPtemplate_tagline.pptx" id="{277105AF-029E-4D15-87FB-1EA29748068E}" vid="{5BF5672A-63FA-47B9-A1EA-86F3C16E9317}"/>
    </a:ext>
  </a:extLst>
</a:theme>
</file>

<file path=ppt/theme/theme3.xml><?xml version="1.0" encoding="utf-8"?>
<a:theme xmlns:a="http://schemas.openxmlformats.org/drawingml/2006/main" name="3_Master Content Slide">
  <a:themeElements>
    <a:clrScheme name="9616_nxpCOLORSFINAL">
      <a:dk1>
        <a:srgbClr val="000000"/>
      </a:dk1>
      <a:lt1>
        <a:sysClr val="window" lastClr="FFFFFF"/>
      </a:lt1>
      <a:dk2>
        <a:srgbClr val="969696"/>
      </a:dk2>
      <a:lt2>
        <a:srgbClr val="FFFFFF"/>
      </a:lt2>
      <a:accent1>
        <a:srgbClr val="4895D4"/>
      </a:accent1>
      <a:accent2>
        <a:srgbClr val="223C8D"/>
      </a:accent2>
      <a:accent3>
        <a:srgbClr val="4D2587"/>
      </a:accent3>
      <a:accent4>
        <a:srgbClr val="95B814"/>
      </a:accent4>
      <a:accent5>
        <a:srgbClr val="FE950A"/>
      </a:accent5>
      <a:accent6>
        <a:srgbClr val="E00E4F"/>
      </a:accent6>
      <a:hlink>
        <a:srgbClr val="4895D4"/>
      </a:hlink>
      <a:folHlink>
        <a:srgbClr val="2C975B"/>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defRPr sz="2200" dirty="0" err="1" smtClean="0">
            <a:solidFill>
              <a:schemeClr val="tx1"/>
            </a:solidFill>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oduct xmlns="964beca8-67c0-4b4b-a760-b3cadd850039" xsi:nil="true"/>
    <Series xmlns="e1784ad2-bb58-49f6-b136-1f0ab939d1d3" xsi:nil="true"/>
    <DFAE_x0020_Cert_x0020_Page xmlns="e1784ad2-bb58-49f6-b136-1f0ab939d1d3">No</DFAE_x0020_Cert_x0020_Page>
    <BU xmlns="964beca8-67c0-4b4b-a760-b3cadd850039">
      <Value>S&amp;C</Value>
    </BU>
    <TaxCatchAll xmlns="c4672b8b-43e2-4139-8cd1-27ad03f081e7">
      <Value>1</Value>
    </TaxCatchAll>
    <Product_x003a_Descripton xmlns="e1784ad2-bb58-49f6-b136-1f0ab939d1d3" xsi:nil="true"/>
    <URL xmlns="e1784ad2-bb58-49f6-b136-1f0ab939d1d3">
      <Url xsi:nil="true"/>
      <Description xsi:nil="true"/>
    </URL>
    <Product_x0020_Core xmlns="964beca8-67c0-4b4b-a760-b3cadd850039" xsi:nil="true"/>
    <Document_x0020_Type xmlns="964beca8-67c0-4b4b-a760-b3cadd850039">Training</Document_x0020_Type>
    <Launch_x0020_Year xmlns="e1784ad2-bb58-49f6-b136-1f0ab939d1d3">2018</Launch_x0020_Year>
    <Application xmlns="e1784ad2-bb58-49f6-b136-1f0ab939d1d3" xsi:nil="true"/>
    <content_x0020_date xmlns="e1784ad2-bb58-49f6-b136-1f0ab939d1d3">2018-03-19T23:00:00+00:00</content_x0020_date>
    <dd399bed73eb4e21ba4b4b5eeb50a8b4 xmlns="c4672b8b-43e2-4139-8cd1-27ad03f081e7">
      <Terms xmlns="http://schemas.microsoft.com/office/infopath/2007/PartnerControls">
        <TermInfo xmlns="http://schemas.microsoft.com/office/infopath/2007/PartnerControls">
          <TermName xmlns="http://schemas.microsoft.com/office/infopath/2007/PartnerControls">COMPANY INTERNAL</TermName>
          <TermId xmlns="http://schemas.microsoft.com/office/infopath/2007/PartnerControls">fba6ddd2-c0d6-406a-843f-19fb8f95d116</TermId>
        </TermInfo>
      </Terms>
    </dd399bed73eb4e21ba4b4b5eeb50a8b4>
    <BL xmlns="964beca8-67c0-4b4b-a760-b3cadd850039">Microcontrollers and Processors</BL>
    <Document_x0020_Type_x0020_Detail xmlns="e1784ad2-bb58-49f6-b136-1f0ab939d1d3">EMEA-Training</Document_x0020_Type_x0020_Detai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60B4CE2A8A3F409B324FB46504BC37" ma:contentTypeVersion="26" ma:contentTypeDescription="Create a new document." ma:contentTypeScope="" ma:versionID="525122ea8400d5224353eb82606f786d">
  <xsd:schema xmlns:xsd="http://www.w3.org/2001/XMLSchema" xmlns:xs="http://www.w3.org/2001/XMLSchema" xmlns:p="http://schemas.microsoft.com/office/2006/metadata/properties" xmlns:ns2="7a130c80-55ac-48b0-a0f4-b3c2f600ef1b" xmlns:ns3="964beca8-67c0-4b4b-a760-b3cadd850039" xmlns:ns4="c4672b8b-43e2-4139-8cd1-27ad03f081e7" xmlns:ns5="e1784ad2-bb58-49f6-b136-1f0ab939d1d3" targetNamespace="http://schemas.microsoft.com/office/2006/metadata/properties" ma:root="true" ma:fieldsID="eae3cde05ca6ee50ffe688c4eb9036e6" ns2:_="" ns3:_="" ns4:_="" ns5:_="">
    <xsd:import namespace="7a130c80-55ac-48b0-a0f4-b3c2f600ef1b"/>
    <xsd:import namespace="964beca8-67c0-4b4b-a760-b3cadd850039"/>
    <xsd:import namespace="c4672b8b-43e2-4139-8cd1-27ad03f081e7"/>
    <xsd:import namespace="e1784ad2-bb58-49f6-b136-1f0ab939d1d3"/>
    <xsd:element name="properties">
      <xsd:complexType>
        <xsd:sequence>
          <xsd:element name="documentManagement">
            <xsd:complexType>
              <xsd:all>
                <xsd:element ref="ns2:SharedWithUsers" minOccurs="0"/>
                <xsd:element ref="ns2:SharedWithDetails" minOccurs="0"/>
                <xsd:element ref="ns3:BU" minOccurs="0"/>
                <xsd:element ref="ns3:BL" minOccurs="0"/>
                <xsd:element ref="ns3:Document_x0020_Type"/>
                <xsd:element ref="ns3:Product_x0020_Core" minOccurs="0"/>
                <xsd:element ref="ns3:Product" minOccurs="0"/>
                <xsd:element ref="ns4:dd399bed73eb4e21ba4b4b5eeb50a8b4" minOccurs="0"/>
                <xsd:element ref="ns4:TaxCatchAll" minOccurs="0"/>
                <xsd:element ref="ns5:DFAE_x0020_Cert_x0020_Page" minOccurs="0"/>
                <xsd:element ref="ns5:content_x0020_date" minOccurs="0"/>
                <xsd:element ref="ns5:Document_x0020_Type_x0020_Detail" minOccurs="0"/>
                <xsd:element ref="ns2:LastSharedByUser" minOccurs="0"/>
                <xsd:element ref="ns2:LastSharedByTime" minOccurs="0"/>
                <xsd:element ref="ns5:Launch_x0020_Year" minOccurs="0"/>
                <xsd:element ref="ns5:Product_x003a_Descripton" minOccurs="0"/>
                <xsd:element ref="ns5:Application" minOccurs="0"/>
                <xsd:element ref="ns5:MediaServiceMetadata" minOccurs="0"/>
                <xsd:element ref="ns5:MediaServiceFastMetadata" minOccurs="0"/>
                <xsd:element ref="ns5:MediaServiceDateTaken" minOccurs="0"/>
                <xsd:element ref="ns5:Series" minOccurs="0"/>
                <xsd:element ref="ns5: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130c80-55ac-48b0-a0f4-b3c2f600ef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21" nillable="true" ma:displayName="Last Shared By User" ma:description="" ma:internalName="LastSharedByUser" ma:readOnly="true">
      <xsd:simpleType>
        <xsd:restriction base="dms:Note">
          <xsd:maxLength value="255"/>
        </xsd:restriction>
      </xsd:simpleType>
    </xsd:element>
    <xsd:element name="LastSharedByTime" ma:index="2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4beca8-67c0-4b4b-a760-b3cadd850039" elementFormDefault="qualified">
    <xsd:import namespace="http://schemas.microsoft.com/office/2006/documentManagement/types"/>
    <xsd:import namespace="http://schemas.microsoft.com/office/infopath/2007/PartnerControls"/>
    <xsd:element name="BU" ma:index="10" nillable="true" ma:displayName="Business Unit" ma:internalName="BU">
      <xsd:complexType>
        <xsd:complexContent>
          <xsd:extension base="dms:MultiChoice">
            <xsd:sequence>
              <xsd:element name="Value" maxOccurs="unbounded" minOccurs="0" nillable="true">
                <xsd:simpleType>
                  <xsd:restriction base="dms:Choice">
                    <xsd:enumeration value="Automotive"/>
                    <xsd:enumeration value="CAS"/>
                    <xsd:enumeration value="CodeWarrior"/>
                    <xsd:enumeration value="Networking"/>
                    <xsd:enumeration value="RF"/>
                    <xsd:enumeration value="S&amp;C"/>
                    <xsd:enumeration value="Standard Products"/>
                  </xsd:restriction>
                </xsd:simpleType>
              </xsd:element>
            </xsd:sequence>
          </xsd:extension>
        </xsd:complexContent>
      </xsd:complexType>
    </xsd:element>
    <xsd:element name="BL" ma:index="11" nillable="true" ma:displayName="Business Line" ma:format="Dropdown" ma:indexed="true" ma:internalName="BL">
      <xsd:simpleType>
        <xsd:restriction base="dms:Choice">
          <xsd:enumeration value="Advanced Automotive Analog"/>
          <xsd:enumeration value="Infotainment &amp; Driver Assistance"/>
          <xsd:enumeration value="CodeWarrior Development Tools"/>
          <xsd:enumeration value="Digital Networking"/>
          <xsd:enumeration value="Microcontrollers and Processors"/>
          <xsd:enumeration value="Power MOS - eSwitch"/>
          <xsd:enumeration value="RF"/>
          <xsd:enumeration value="Secure Identification Solutions"/>
          <xsd:enumeration value="Secure Interfaces &amp; Power"/>
          <xsd:enumeration value="Secure Mobile Transactions"/>
          <xsd:enumeration value="Secure Monitoring &amp; Control"/>
          <xsd:enumeration value="Sensors"/>
          <xsd:enumeration value="Smart Antenna Solutions"/>
        </xsd:restriction>
      </xsd:simpleType>
    </xsd:element>
    <xsd:element name="Document_x0020_Type" ma:index="12" ma:displayName="Document Type" ma:format="Dropdown" ma:indexed="true" ma:internalName="Document_x0020_Type">
      <xsd:simpleType>
        <xsd:restriction base="dms:Choice">
          <xsd:enumeration value="6 Pack Presentation"/>
          <xsd:enumeration value="A1UP"/>
          <xsd:enumeration value="Application note"/>
          <xsd:enumeration value="Brochure"/>
          <xsd:enumeration value="Buyer's Guide"/>
          <xsd:enumeration value="Collateral"/>
          <xsd:enumeration value="Communicator"/>
          <xsd:enumeration value="Competition/Killsheets"/>
          <xsd:enumeration value="Cross Ref"/>
          <xsd:enumeration value="Customer Presentation"/>
          <xsd:enumeration value="Datasheet"/>
          <xsd:enumeration value="Documents"/>
          <xsd:enumeration value="DFAE certification program"/>
          <xsd:enumeration value="DFAE onboarding"/>
          <xsd:enumeration value="Drawing"/>
          <xsd:enumeration value="Errata"/>
          <xsd:enumeration value="Factsheet"/>
          <xsd:enumeration value="General"/>
          <xsd:enumeration value="Hardware"/>
          <xsd:enumeration value="Newsletter"/>
          <xsd:enumeration value="NXP Demo Suitcase"/>
          <xsd:enumeration value="One Pager"/>
          <xsd:enumeration value="Presentation"/>
          <xsd:enumeration value="Product Brief"/>
          <xsd:enumeration value="Product Guide"/>
          <xsd:enumeration value="Product Presentation"/>
          <xsd:enumeration value="Product Status Update"/>
          <xsd:enumeration value="Qualification/PPAP"/>
          <xsd:enumeration value="Quick Start"/>
          <xsd:enumeration value="Reference Circuit"/>
          <xsd:enumeration value="Reference Manual"/>
          <xsd:enumeration value="Roadmap"/>
          <xsd:enumeration value="Schematic"/>
          <xsd:enumeration value="Software"/>
          <xsd:enumeration value="Solutions"/>
          <xsd:enumeration value="Technical Collateral"/>
          <xsd:enumeration value="Technical Presentation - Training"/>
          <xsd:enumeration value="Tool Presentation"/>
          <xsd:enumeration value="Training"/>
          <xsd:enumeration value="User guide"/>
          <xsd:enumeration value="Video"/>
          <xsd:enumeration value=".DXF"/>
          <xsd:enumeration value="Product Highlight"/>
        </xsd:restriction>
      </xsd:simpleType>
    </xsd:element>
    <xsd:element name="Product_x0020_Core" ma:index="13" nillable="true" ma:displayName="Family" ma:indexed="true" ma:internalName="Product_x0020_Core">
      <xsd:simpleType>
        <xsd:restriction base="dms:Text">
          <xsd:maxLength value="255"/>
        </xsd:restriction>
      </xsd:simpleType>
    </xsd:element>
    <xsd:element name="Product" ma:index="14" nillable="true" ma:displayName="Product" ma:indexed="true" ma:internalName="Produc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dd399bed73eb4e21ba4b4b5eeb50a8b4" ma:index="16" nillable="true" ma:taxonomy="true" ma:internalName="dd399bed73eb4e21ba4b4b5eeb50a8b4" ma:taxonomyFieldName="Security" ma:displayName="Security" ma:default="5;#COMPANY CONFIDENTIAL|c040fac2-114d-467b-b9a1-17e3cbbc7a7b" ma:fieldId="{dd399bed-73eb-4e21-ba4b-4b5eeb50a8b4}" ma:sspId="7ae9cabe-f4d8-44ae-a6f0-8d11cb15c1ae" ma:termSetId="970493f6-76f1-4e13-a881-a1ba5fc91cd9" ma:anchorId="02e21758-4547-4981-bd78-06720c9cfdb9" ma:open="false" ma:isKeyword="false">
      <xsd:complexType>
        <xsd:sequence>
          <xsd:element ref="pc:Terms" minOccurs="0" maxOccurs="1"/>
        </xsd:sequence>
      </xsd:complexType>
    </xsd:element>
    <xsd:element name="TaxCatchAll" ma:index="17" nillable="true" ma:displayName="Taxonomy Catch All Column" ma:description="" ma:hidden="true" ma:list="{db800d40-ff03-4bef-9b1b-d08a8851337d}" ma:internalName="TaxCatchAll" ma:showField="CatchAllData" ma:web="7a130c80-55ac-48b0-a0f4-b3c2f600ef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1784ad2-bb58-49f6-b136-1f0ab939d1d3" elementFormDefault="qualified">
    <xsd:import namespace="http://schemas.microsoft.com/office/2006/documentManagement/types"/>
    <xsd:import namespace="http://schemas.microsoft.com/office/infopath/2007/PartnerControls"/>
    <xsd:element name="DFAE_x0020_Cert_x0020_Page" ma:index="18" nillable="true" ma:displayName="DFAE Cert Page" ma:default="No" ma:description="This setting will add item to DFAE Training and Certification page. (For use by Gerard Only )" ma:format="Dropdown" ma:indexed="true" ma:internalName="DFAE_x0020_Cert_x0020_Page">
      <xsd:simpleType>
        <xsd:restriction base="dms:Choice">
          <xsd:enumeration value="No"/>
          <xsd:enumeration value="Yes"/>
        </xsd:restriction>
      </xsd:simpleType>
    </xsd:element>
    <xsd:element name="content_x0020_date" ma:index="19" nillable="true" ma:displayName="Content Date" ma:default="[today]" ma:description="Date of publication or presentation." ma:format="DateOnly" ma:indexed="true" ma:internalName="content_x0020_date">
      <xsd:simpleType>
        <xsd:restriction base="dms:DateTime"/>
      </xsd:simpleType>
    </xsd:element>
    <xsd:element name="Document_x0020_Type_x0020_Detail" ma:index="20" nillable="true" ma:displayName="Document Type Detail" ma:description="Additional fine detail for doc type. Not Required." ma:format="Dropdown" ma:indexed="true" ma:internalName="Document_x0020_Type_x0020_Detail">
      <xsd:simpleType>
        <xsd:restriction base="dms:Choice">
          <xsd:enumeration value="(empty)"/>
          <xsd:enumeration value="AMEC-Training"/>
          <xsd:enumeration value="ASIA-Training"/>
          <xsd:enumeration value="ConnectWithTraining"/>
          <xsd:enumeration value="EMEA-Training"/>
          <xsd:enumeration value="FirstFriday"/>
          <xsd:enumeration value="Global"/>
          <xsd:enumeration value="Golden"/>
          <xsd:enumeration value="Pre-Launch"/>
          <xsd:enumeration value="TechMonday"/>
          <xsd:enumeration value="TechTuesday"/>
          <xsd:enumeration value="SelectorTool"/>
          <xsd:enumeration value="Video File"/>
        </xsd:restriction>
      </xsd:simpleType>
    </xsd:element>
    <xsd:element name="Launch_x0020_Year" ma:index="23" nillable="true" ma:displayName="Launch Year" ma:default="2018" ma:description="The year the product was launched" ma:internalName="Launch_x0020_Year">
      <xsd:simpleType>
        <xsd:restriction base="dms:Text">
          <xsd:maxLength value="9"/>
        </xsd:restriction>
      </xsd:simpleType>
    </xsd:element>
    <xsd:element name="Product_x003a_Descripton" ma:index="24" nillable="true" ma:displayName="Product:Descripton" ma:internalName="Product_x003a_Descripton">
      <xsd:simpleType>
        <xsd:restriction base="dms:Text">
          <xsd:maxLength value="255"/>
        </xsd:restriction>
      </xsd:simpleType>
    </xsd:element>
    <xsd:element name="Application" ma:index="25" nillable="true" ma:displayName="Line / Category" ma:description="Required for AAA" ma:internalName="Application">
      <xsd:simpleType>
        <xsd:restriction base="dms:Text">
          <xsd:maxLength value="255"/>
        </xsd:restriction>
      </xsd:simpleType>
    </xsd:element>
    <xsd:element name="MediaServiceMetadata" ma:index="26" nillable="true" ma:displayName="MediaServiceMetadata" ma:description="" ma:hidden="true" ma:internalName="MediaServiceMetadata" ma:readOnly="true">
      <xsd:simpleType>
        <xsd:restriction base="dms:Note"/>
      </xsd:simpleType>
    </xsd:element>
    <xsd:element name="MediaServiceFastMetadata" ma:index="27" nillable="true" ma:displayName="MediaServiceFastMetadata" ma:description="" ma:hidden="true" ma:internalName="MediaServiceFastMetadata" ma:readOnly="true">
      <xsd:simpleType>
        <xsd:restriction base="dms:Note"/>
      </xsd:simpleType>
    </xsd:element>
    <xsd:element name="MediaServiceDateTaken" ma:index="28" nillable="true" ma:displayName="MediaServiceDateTaken" ma:description="" ma:hidden="true" ma:internalName="MediaServiceDateTaken" ma:readOnly="true">
      <xsd:simpleType>
        <xsd:restriction base="dms:Text"/>
      </xsd:simpleType>
    </xsd:element>
    <xsd:element name="Series" ma:index="29" nillable="true" ma:displayName="Series" ma:indexed="true" ma:internalName="Series">
      <xsd:simpleType>
        <xsd:restriction base="dms:Text">
          <xsd:maxLength value="255"/>
        </xsd:restriction>
      </xsd:simpleType>
    </xsd:element>
    <xsd:element name="URL" ma:index="30" nillable="true" ma:displayName="URL"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83EDC3-6F2E-4A31-8B5C-907F834989CA}">
  <ds:schemaRefs>
    <ds:schemaRef ds:uri="http://schemas.microsoft.com/sharepoint/v3/contenttype/forms"/>
  </ds:schemaRefs>
</ds:datastoreItem>
</file>

<file path=customXml/itemProps2.xml><?xml version="1.0" encoding="utf-8"?>
<ds:datastoreItem xmlns:ds="http://schemas.openxmlformats.org/officeDocument/2006/customXml" ds:itemID="{21D23866-845B-4BD2-A441-572A2E164D66}">
  <ds:schemaRefs>
    <ds:schemaRef ds:uri="http://schemas.microsoft.com/office/2006/metadata/properties"/>
    <ds:schemaRef ds:uri="http://purl.org/dc/dcmitype/"/>
    <ds:schemaRef ds:uri="http://schemas.microsoft.com/office/2006/documentManagement/types"/>
    <ds:schemaRef ds:uri="http://purl.org/dc/terms/"/>
    <ds:schemaRef ds:uri="e1784ad2-bb58-49f6-b136-1f0ab939d1d3"/>
    <ds:schemaRef ds:uri="http://purl.org/dc/elements/1.1/"/>
    <ds:schemaRef ds:uri="http://schemas.microsoft.com/office/infopath/2007/PartnerControls"/>
    <ds:schemaRef ds:uri="http://schemas.openxmlformats.org/package/2006/metadata/core-properties"/>
    <ds:schemaRef ds:uri="964beca8-67c0-4b4b-a760-b3cadd850039"/>
    <ds:schemaRef ds:uri="c4672b8b-43e2-4139-8cd1-27ad03f081e7"/>
    <ds:schemaRef ds:uri="7a130c80-55ac-48b0-a0f4-b3c2f600ef1b"/>
    <ds:schemaRef ds:uri="http://www.w3.org/XML/1998/namespace"/>
  </ds:schemaRefs>
</ds:datastoreItem>
</file>

<file path=customXml/itemProps3.xml><?xml version="1.0" encoding="utf-8"?>
<ds:datastoreItem xmlns:ds="http://schemas.openxmlformats.org/officeDocument/2006/customXml" ds:itemID="{B32728D1-C31E-4C47-A9F5-8D94CFFAB0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130c80-55ac-48b0-a0f4-b3c2f600ef1b"/>
    <ds:schemaRef ds:uri="964beca8-67c0-4b4b-a760-b3cadd850039"/>
    <ds:schemaRef ds:uri="c4672b8b-43e2-4139-8cd1-27ad03f081e7"/>
    <ds:schemaRef ds:uri="e1784ad2-bb58-49f6-b136-1f0ab939d1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8772</TotalTime>
  <Words>4386</Words>
  <Application>Microsoft Office PowerPoint</Application>
  <PresentationFormat>Widescreen</PresentationFormat>
  <Paragraphs>165</Paragraphs>
  <Slides>38</Slides>
  <Notes>32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38</vt:i4>
      </vt:variant>
    </vt:vector>
  </HeadingPairs>
  <TitlesOfParts>
    <vt:vector size="45" baseType="lpstr">
      <vt:lpstr>Arial</vt:lpstr>
      <vt:lpstr>Source Sans Pro Light</vt:lpstr>
      <vt:lpstr>Verdana</vt:lpstr>
      <vt:lpstr>Wingdings</vt:lpstr>
      <vt:lpstr>0_Master Content Slide</vt:lpstr>
      <vt:lpstr>10_ FSL Logo Slide</vt:lpstr>
      <vt:lpstr>3_Master Content Slide</vt:lpstr>
      <vt:lpstr>i.MX RT eMMC Boot and R/W Operation</vt:lpstr>
      <vt:lpstr>Agenda</vt:lpstr>
      <vt:lpstr>eMMC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eMMC  Interface  on i.mxrt1052 </vt:lpstr>
      <vt:lpstr>PowerPoint Presentation</vt:lpstr>
      <vt:lpstr>PowerPoint Presentation</vt:lpstr>
      <vt:lpstr>PowerPoint Presentation</vt:lpstr>
      <vt:lpstr>PowerPoint Presentation</vt:lpstr>
      <vt:lpstr>eMMC Boot  on i.mxrt1052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eMMC Read/Write  on i.mxrt1052 </vt:lpstr>
      <vt:lpstr>PowerPoint Presentation</vt:lpstr>
      <vt:lpstr>PowerPoint Presentation</vt:lpstr>
      <vt:lpstr>PowerPoint Presentation</vt:lpstr>
      <vt:lpstr>PowerPoint Presentation</vt:lpstr>
      <vt:lpstr>PowerPoint Presentation</vt:lpstr>
      <vt:lpstr>PowerPoint Presentation</vt:lpstr>
      <vt:lpstr>Reference  &amp; FAQ</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i.MX RT1050 Introducing the Industry's First Crossover Processor</dc:title>
  <dc:creator>Gordon Padkin</dc:creator>
  <cp:lastModifiedBy>Calvin Ji</cp:lastModifiedBy>
  <cp:revision>326</cp:revision>
  <dcterms:modified xsi:type="dcterms:W3CDTF">2020-03-16T15:19:13Z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0x010100BC60B4CE2A8A3F409B324FB46504BC37</vt:lpwstr>
  </property>
  <property fmtid="{D5CDD505-2E9C-101B-9397-08002B2CF9AE}" pid="3" name="_dlc_DocIdItemGuid">
    <vt:lpwstr>1fb6c50e-4100-4106-8cda-6fe082b37c5d</vt:lpwstr>
  </property>
  <property fmtid="{D5CDD505-2E9C-101B-9397-08002B2CF9AE}" pid="4" name="Security">
    <vt:lpwstr>1;#COMPANY INTERNAL|fba6ddd2-c0d6-406a-843f-19fb8f95d116</vt:lpwstr>
  </property>
</Properties>
</file>